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76" r:id="rId10"/>
    <p:sldId id="280" r:id="rId11"/>
    <p:sldId id="284" r:id="rId12"/>
    <p:sldId id="265" r:id="rId13"/>
    <p:sldId id="266" r:id="rId14"/>
    <p:sldId id="267" r:id="rId15"/>
    <p:sldId id="269" r:id="rId16"/>
    <p:sldId id="270" r:id="rId17"/>
    <p:sldId id="286" r:id="rId18"/>
    <p:sldId id="264" r:id="rId19"/>
    <p:sldId id="263" r:id="rId20"/>
    <p:sldId id="271" r:id="rId21"/>
    <p:sldId id="277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ABAB"/>
    <a:srgbClr val="D7D7D7"/>
    <a:srgbClr val="FFFFFF"/>
    <a:srgbClr val="B073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48939-F564-4B6F-A5AF-635EB9F92B80}" v="5" dt="2023-02-06T00:43:39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lde Ritman" userId="cc638c6e22680a3f" providerId="LiveId" clId="{715C4294-2BB8-48D7-9A5B-E59C127F3D5D}"/>
    <pc:docChg chg="undo custSel addSld delSld modSld sldOrd">
      <pc:chgData name="Mathilde Ritman" userId="cc638c6e22680a3f" providerId="LiveId" clId="{715C4294-2BB8-48D7-9A5B-E59C127F3D5D}" dt="2022-10-23T22:22:22.824" v="5221"/>
      <pc:docMkLst>
        <pc:docMk/>
      </pc:docMkLst>
      <pc:sldChg chg="addSp delSp modSp mod">
        <pc:chgData name="Mathilde Ritman" userId="cc638c6e22680a3f" providerId="LiveId" clId="{715C4294-2BB8-48D7-9A5B-E59C127F3D5D}" dt="2022-10-19T00:03:33.566" v="3501" actId="20577"/>
        <pc:sldMkLst>
          <pc:docMk/>
          <pc:sldMk cId="1971233228" sldId="256"/>
        </pc:sldMkLst>
        <pc:spChg chg="mod">
          <ac:chgData name="Mathilde Ritman" userId="cc638c6e22680a3f" providerId="LiveId" clId="{715C4294-2BB8-48D7-9A5B-E59C127F3D5D}" dt="2022-10-19T00:03:33.566" v="3501" actId="20577"/>
          <ac:spMkLst>
            <pc:docMk/>
            <pc:sldMk cId="1971233228" sldId="256"/>
            <ac:spMk id="3" creationId="{C6992AB9-87DB-54C6-30FF-DB16BA54BCE9}"/>
          </ac:spMkLst>
        </pc:spChg>
        <pc:picChg chg="add del mod">
          <ac:chgData name="Mathilde Ritman" userId="cc638c6e22680a3f" providerId="LiveId" clId="{715C4294-2BB8-48D7-9A5B-E59C127F3D5D}" dt="2022-10-18T22:37:24.733" v="1683"/>
          <ac:picMkLst>
            <pc:docMk/>
            <pc:sldMk cId="1971233228" sldId="256"/>
            <ac:picMk id="4" creationId="{4529499A-C35D-6425-A52A-C32661E2FFDF}"/>
          </ac:picMkLst>
        </pc:picChg>
      </pc:sldChg>
      <pc:sldChg chg="addSp delSp modSp mod setBg modAnim">
        <pc:chgData name="Mathilde Ritman" userId="cc638c6e22680a3f" providerId="LiveId" clId="{715C4294-2BB8-48D7-9A5B-E59C127F3D5D}" dt="2022-10-19T22:32:28.889" v="4972" actId="1076"/>
        <pc:sldMkLst>
          <pc:docMk/>
          <pc:sldMk cId="2856698492" sldId="257"/>
        </pc:sldMkLst>
        <pc:spChg chg="mod">
          <ac:chgData name="Mathilde Ritman" userId="cc638c6e22680a3f" providerId="LiveId" clId="{715C4294-2BB8-48D7-9A5B-E59C127F3D5D}" dt="2022-10-18T22:21:51.600" v="1497" actId="113"/>
          <ac:spMkLst>
            <pc:docMk/>
            <pc:sldMk cId="2856698492" sldId="257"/>
            <ac:spMk id="2" creationId="{9B56BF24-D3D6-B7C2-8880-BCF9AD31B7FF}"/>
          </ac:spMkLst>
        </pc:spChg>
        <pc:spChg chg="add mod">
          <ac:chgData name="Mathilde Ritman" userId="cc638c6e22680a3f" providerId="LiveId" clId="{715C4294-2BB8-48D7-9A5B-E59C127F3D5D}" dt="2022-10-19T12:16:55.105" v="4438" actId="208"/>
          <ac:spMkLst>
            <pc:docMk/>
            <pc:sldMk cId="2856698492" sldId="257"/>
            <ac:spMk id="3" creationId="{7B0931B6-8382-62E2-9C4A-1F94B82886D2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2856698492" sldId="257"/>
            <ac:spMk id="3" creationId="{FF65F449-F082-F8A6-0D18-72FA0136B60B}"/>
          </ac:spMkLst>
        </pc:spChg>
        <pc:spChg chg="add mod">
          <ac:chgData name="Mathilde Ritman" userId="cc638c6e22680a3f" providerId="LiveId" clId="{715C4294-2BB8-48D7-9A5B-E59C127F3D5D}" dt="2022-10-19T22:32:28.889" v="4972" actId="1076"/>
          <ac:spMkLst>
            <pc:docMk/>
            <pc:sldMk cId="2856698492" sldId="257"/>
            <ac:spMk id="5" creationId="{179D6FBC-62A7-741F-D30A-D88C271604B4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2856698492" sldId="257"/>
            <ac:spMk id="5" creationId="{44401018-03A8-D536-8383-2A8D88F3A346}"/>
          </ac:spMkLst>
        </pc:spChg>
        <pc:spChg chg="add del mod">
          <ac:chgData name="Mathilde Ritman" userId="cc638c6e22680a3f" providerId="LiveId" clId="{715C4294-2BB8-48D7-9A5B-E59C127F3D5D}" dt="2022-10-18T22:37:21.300" v="1681" actId="478"/>
          <ac:spMkLst>
            <pc:docMk/>
            <pc:sldMk cId="2856698492" sldId="257"/>
            <ac:spMk id="6" creationId="{060A47AD-1758-5AE5-28D7-677D48B08038}"/>
          </ac:spMkLst>
        </pc:spChg>
        <pc:spChg chg="add del mod">
          <ac:chgData name="Mathilde Ritman" userId="cc638c6e22680a3f" providerId="LiveId" clId="{715C4294-2BB8-48D7-9A5B-E59C127F3D5D}" dt="2022-10-18T22:40:56.407" v="1729"/>
          <ac:spMkLst>
            <pc:docMk/>
            <pc:sldMk cId="2856698492" sldId="257"/>
            <ac:spMk id="8" creationId="{11B6C2DD-9A2C-C0BD-2AD9-73266823B604}"/>
          </ac:spMkLst>
        </pc:spChg>
        <pc:spChg chg="add del mod">
          <ac:chgData name="Mathilde Ritman" userId="cc638c6e22680a3f" providerId="LiveId" clId="{715C4294-2BB8-48D7-9A5B-E59C127F3D5D}" dt="2022-10-18T22:42:37.382" v="1758" actId="478"/>
          <ac:spMkLst>
            <pc:docMk/>
            <pc:sldMk cId="2856698492" sldId="257"/>
            <ac:spMk id="9" creationId="{4BCAC44C-0CD8-9DAF-12E4-35C94C6A779E}"/>
          </ac:spMkLst>
        </pc:spChg>
        <pc:spChg chg="del mod">
          <ac:chgData name="Mathilde Ritman" userId="cc638c6e22680a3f" providerId="LiveId" clId="{715C4294-2BB8-48D7-9A5B-E59C127F3D5D}" dt="2022-10-18T22:41:52.549" v="1752"/>
          <ac:spMkLst>
            <pc:docMk/>
            <pc:sldMk cId="2856698492" sldId="257"/>
            <ac:spMk id="10" creationId="{94CFD6F0-2922-8D6F-7E0A-DA0F11B13F9F}"/>
          </ac:spMkLst>
        </pc:spChg>
        <pc:spChg chg="add mod ord">
          <ac:chgData name="Mathilde Ritman" userId="cc638c6e22680a3f" providerId="LiveId" clId="{715C4294-2BB8-48D7-9A5B-E59C127F3D5D}" dt="2022-10-18T22:44:31.657" v="1777" actId="171"/>
          <ac:spMkLst>
            <pc:docMk/>
            <pc:sldMk cId="2856698492" sldId="257"/>
            <ac:spMk id="11" creationId="{5093D5CB-2924-C388-C089-9F5CCE02B81D}"/>
          </ac:spMkLst>
        </pc:spChg>
        <pc:picChg chg="del mod">
          <ac:chgData name="Mathilde Ritman" userId="cc638c6e22680a3f" providerId="LiveId" clId="{715C4294-2BB8-48D7-9A5B-E59C127F3D5D}" dt="2022-10-17T08:19:12.681" v="112" actId="478"/>
          <ac:picMkLst>
            <pc:docMk/>
            <pc:sldMk cId="2856698492" sldId="257"/>
            <ac:picMk id="3" creationId="{3FB2EB87-C93A-0572-F1CA-02B614C8E48D}"/>
          </ac:picMkLst>
        </pc:picChg>
        <pc:picChg chg="add mod">
          <ac:chgData name="Mathilde Ritman" userId="cc638c6e22680a3f" providerId="LiveId" clId="{715C4294-2BB8-48D7-9A5B-E59C127F3D5D}" dt="2022-10-17T08:19:12.881" v="113"/>
          <ac:picMkLst>
            <pc:docMk/>
            <pc:sldMk cId="2856698492" sldId="257"/>
            <ac:picMk id="4" creationId="{8F648292-EE95-1318-AC76-F5A1CBAC21F2}"/>
          </ac:picMkLst>
        </pc:picChg>
        <pc:picChg chg="add del mod ord modCrop">
          <ac:chgData name="Mathilde Ritman" userId="cc638c6e22680a3f" providerId="LiveId" clId="{715C4294-2BB8-48D7-9A5B-E59C127F3D5D}" dt="2022-10-18T22:44:11.897" v="1772" actId="478"/>
          <ac:picMkLst>
            <pc:docMk/>
            <pc:sldMk cId="2856698492" sldId="257"/>
            <ac:picMk id="7" creationId="{D07389E7-2C85-61BA-1E91-286537ACC6AB}"/>
          </ac:picMkLst>
        </pc:picChg>
      </pc:sldChg>
      <pc:sldChg chg="addSp delSp modSp mod ord delAnim modAnim">
        <pc:chgData name="Mathilde Ritman" userId="cc638c6e22680a3f" providerId="LiveId" clId="{715C4294-2BB8-48D7-9A5B-E59C127F3D5D}" dt="2022-10-23T21:49:56.018" v="5218" actId="1076"/>
        <pc:sldMkLst>
          <pc:docMk/>
          <pc:sldMk cId="499681640" sldId="258"/>
        </pc:sldMkLst>
        <pc:spChg chg="mod">
          <ac:chgData name="Mathilde Ritman" userId="cc638c6e22680a3f" providerId="LiveId" clId="{715C4294-2BB8-48D7-9A5B-E59C127F3D5D}" dt="2022-10-18T22:22:00.729" v="1498" actId="2711"/>
          <ac:spMkLst>
            <pc:docMk/>
            <pc:sldMk cId="499681640" sldId="258"/>
            <ac:spMk id="2" creationId="{9B56BF24-D3D6-B7C2-8880-BCF9AD31B7FF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499681640" sldId="258"/>
            <ac:spMk id="4" creationId="{70B2797E-91F5-0C70-7151-7B4156DD1260}"/>
          </ac:spMkLst>
        </pc:spChg>
        <pc:spChg chg="add del mod">
          <ac:chgData name="Mathilde Ritman" userId="cc638c6e22680a3f" providerId="LiveId" clId="{715C4294-2BB8-48D7-9A5B-E59C127F3D5D}" dt="2022-10-19T00:45:13.495" v="3834"/>
          <ac:spMkLst>
            <pc:docMk/>
            <pc:sldMk cId="499681640" sldId="258"/>
            <ac:spMk id="4" creationId="{99492236-F1FC-2CF6-1DD0-02988799657B}"/>
          </ac:spMkLst>
        </pc:spChg>
        <pc:spChg chg="add mod">
          <ac:chgData name="Mathilde Ritman" userId="cc638c6e22680a3f" providerId="LiveId" clId="{715C4294-2BB8-48D7-9A5B-E59C127F3D5D}" dt="2022-10-19T22:32:30.250" v="4973"/>
          <ac:spMkLst>
            <pc:docMk/>
            <pc:sldMk cId="499681640" sldId="258"/>
            <ac:spMk id="4" creationId="{DC40B060-F7AB-2AB5-198F-7AEBBF9F765A}"/>
          </ac:spMkLst>
        </pc:spChg>
        <pc:spChg chg="add mod">
          <ac:chgData name="Mathilde Ritman" userId="cc638c6e22680a3f" providerId="LiveId" clId="{715C4294-2BB8-48D7-9A5B-E59C127F3D5D}" dt="2022-10-19T12:16:54.535" v="4437" actId="208"/>
          <ac:spMkLst>
            <pc:docMk/>
            <pc:sldMk cId="499681640" sldId="258"/>
            <ac:spMk id="6" creationId="{B4802A3D-D703-1E4F-416F-E89C674A1C95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499681640" sldId="258"/>
            <ac:spMk id="6" creationId="{E1C8E1F5-265A-B47D-5434-7EE09D89A6DE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499681640" sldId="258"/>
            <ac:spMk id="7" creationId="{5AEC29AA-B970-4F7A-B6A4-F916544CA7B3}"/>
          </ac:spMkLst>
        </pc:spChg>
        <pc:spChg chg="add del mod">
          <ac:chgData name="Mathilde Ritman" userId="cc638c6e22680a3f" providerId="LiveId" clId="{715C4294-2BB8-48D7-9A5B-E59C127F3D5D}" dt="2022-10-23T21:49:46.622" v="5216" actId="478"/>
          <ac:spMkLst>
            <pc:docMk/>
            <pc:sldMk cId="499681640" sldId="258"/>
            <ac:spMk id="7" creationId="{BCF41E4B-02F8-E12E-29B2-36EE490DC78C}"/>
          </ac:spMkLst>
        </pc:spChg>
        <pc:spChg chg="add mod">
          <ac:chgData name="Mathilde Ritman" userId="cc638c6e22680a3f" providerId="LiveId" clId="{715C4294-2BB8-48D7-9A5B-E59C127F3D5D}" dt="2022-10-23T21:49:51.004" v="5217" actId="1076"/>
          <ac:spMkLst>
            <pc:docMk/>
            <pc:sldMk cId="499681640" sldId="258"/>
            <ac:spMk id="8" creationId="{40BD3347-15C8-3C62-8A46-232AA99A6763}"/>
          </ac:spMkLst>
        </pc:spChg>
        <pc:spChg chg="add mod ord">
          <ac:chgData name="Mathilde Ritman" userId="cc638c6e22680a3f" providerId="LiveId" clId="{715C4294-2BB8-48D7-9A5B-E59C127F3D5D}" dt="2022-10-18T22:44:44.536" v="1782" actId="171"/>
          <ac:spMkLst>
            <pc:docMk/>
            <pc:sldMk cId="499681640" sldId="258"/>
            <ac:spMk id="9" creationId="{7092CE7F-E392-C984-60D8-86C010CD4A1A}"/>
          </ac:spMkLst>
        </pc:spChg>
        <pc:spChg chg="add mod">
          <ac:chgData name="Mathilde Ritman" userId="cc638c6e22680a3f" providerId="LiveId" clId="{715C4294-2BB8-48D7-9A5B-E59C127F3D5D}" dt="2022-10-23T21:49:56.018" v="5218" actId="1076"/>
          <ac:spMkLst>
            <pc:docMk/>
            <pc:sldMk cId="499681640" sldId="258"/>
            <ac:spMk id="10" creationId="{F9AA44BA-DEEA-61D6-E0C1-D00A5A13183B}"/>
          </ac:spMkLst>
        </pc:spChg>
        <pc:picChg chg="mod modCrop">
          <ac:chgData name="Mathilde Ritman" userId="cc638c6e22680a3f" providerId="LiveId" clId="{715C4294-2BB8-48D7-9A5B-E59C127F3D5D}" dt="2022-10-23T21:49:51.004" v="5217" actId="1076"/>
          <ac:picMkLst>
            <pc:docMk/>
            <pc:sldMk cId="499681640" sldId="258"/>
            <ac:picMk id="3" creationId="{6162A3E8-B084-1F38-B5E7-F694500903B2}"/>
          </ac:picMkLst>
        </pc:picChg>
        <pc:picChg chg="del">
          <ac:chgData name="Mathilde Ritman" userId="cc638c6e22680a3f" providerId="LiveId" clId="{715C4294-2BB8-48D7-9A5B-E59C127F3D5D}" dt="2022-10-17T08:02:24.376" v="6" actId="478"/>
          <ac:picMkLst>
            <pc:docMk/>
            <pc:sldMk cId="499681640" sldId="258"/>
            <ac:picMk id="4" creationId="{E48D9BCD-384B-B57C-BACF-0B449062725C}"/>
          </ac:picMkLst>
        </pc:picChg>
        <pc:picChg chg="add mod">
          <ac:chgData name="Mathilde Ritman" userId="cc638c6e22680a3f" providerId="LiveId" clId="{715C4294-2BB8-48D7-9A5B-E59C127F3D5D}" dt="2022-10-17T08:16:56.309" v="13" actId="1076"/>
          <ac:picMkLst>
            <pc:docMk/>
            <pc:sldMk cId="499681640" sldId="258"/>
            <ac:picMk id="5" creationId="{1E515DCF-0A7C-14D8-1902-22EDAD069004}"/>
          </ac:picMkLst>
        </pc:picChg>
        <pc:picChg chg="add del mod">
          <ac:chgData name="Mathilde Ritman" userId="cc638c6e22680a3f" providerId="LiveId" clId="{715C4294-2BB8-48D7-9A5B-E59C127F3D5D}" dt="2022-10-18T22:44:39.918" v="1778" actId="478"/>
          <ac:picMkLst>
            <pc:docMk/>
            <pc:sldMk cId="499681640" sldId="258"/>
            <ac:picMk id="8" creationId="{B3238FD2-E6F0-03DC-9A0E-B9592D845E98}"/>
          </ac:picMkLst>
        </pc:picChg>
      </pc:sldChg>
      <pc:sldChg chg="addSp delSp modSp mod modAnim">
        <pc:chgData name="Mathilde Ritman" userId="cc638c6e22680a3f" providerId="LiveId" clId="{715C4294-2BB8-48D7-9A5B-E59C127F3D5D}" dt="2022-10-19T22:29:01.155" v="4931"/>
        <pc:sldMkLst>
          <pc:docMk/>
          <pc:sldMk cId="1132392815" sldId="259"/>
        </pc:sldMkLst>
        <pc:spChg chg="mod">
          <ac:chgData name="Mathilde Ritman" userId="cc638c6e22680a3f" providerId="LiveId" clId="{715C4294-2BB8-48D7-9A5B-E59C127F3D5D}" dt="2022-10-19T00:47:20.440" v="3894" actId="20577"/>
          <ac:spMkLst>
            <pc:docMk/>
            <pc:sldMk cId="1132392815" sldId="259"/>
            <ac:spMk id="2" creationId="{9B56BF24-D3D6-B7C2-8880-BCF9AD31B7FF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132392815" sldId="259"/>
            <ac:spMk id="3" creationId="{4B453FAB-14E0-BEBD-5BC5-B8EEACDAC46C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132392815" sldId="259"/>
            <ac:spMk id="4" creationId="{F9312F92-4B1F-FD69-6711-B4F45BD1A3EB}"/>
          </ac:spMkLst>
        </pc:spChg>
        <pc:spChg chg="add del">
          <ac:chgData name="Mathilde Ritman" userId="cc638c6e22680a3f" providerId="LiveId" clId="{715C4294-2BB8-48D7-9A5B-E59C127F3D5D}" dt="2022-10-17T08:28:34.080" v="271"/>
          <ac:spMkLst>
            <pc:docMk/>
            <pc:sldMk cId="1132392815" sldId="259"/>
            <ac:spMk id="6" creationId="{A57B5E18-9200-2467-6B00-D15327295CE6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1132392815" sldId="259"/>
            <ac:spMk id="6" creationId="{D2A7125E-66DC-109F-8C82-DCA730C0487B}"/>
          </ac:spMkLst>
        </pc:spChg>
        <pc:spChg chg="add mod">
          <ac:chgData name="Mathilde Ritman" userId="cc638c6e22680a3f" providerId="LiveId" clId="{715C4294-2BB8-48D7-9A5B-E59C127F3D5D}" dt="2022-10-19T00:06:20.211" v="3685" actId="115"/>
          <ac:spMkLst>
            <pc:docMk/>
            <pc:sldMk cId="1132392815" sldId="259"/>
            <ac:spMk id="8" creationId="{879CF6ED-D8C3-2D8F-3C70-07472E886875}"/>
          </ac:spMkLst>
        </pc:spChg>
        <pc:spChg chg="add mod ord">
          <ac:chgData name="Mathilde Ritman" userId="cc638c6e22680a3f" providerId="LiveId" clId="{715C4294-2BB8-48D7-9A5B-E59C127F3D5D}" dt="2022-10-18T22:44:54.433" v="1794" actId="171"/>
          <ac:spMkLst>
            <pc:docMk/>
            <pc:sldMk cId="1132392815" sldId="259"/>
            <ac:spMk id="9" creationId="{B3C6640E-B7B8-2EDE-0DC9-16A5228A24A8}"/>
          </ac:spMkLst>
        </pc:spChg>
        <pc:spChg chg="add mod">
          <ac:chgData name="Mathilde Ritman" userId="cc638c6e22680a3f" providerId="LiveId" clId="{715C4294-2BB8-48D7-9A5B-E59C127F3D5D}" dt="2022-10-18T22:56:20.806" v="1857" actId="1076"/>
          <ac:spMkLst>
            <pc:docMk/>
            <pc:sldMk cId="1132392815" sldId="259"/>
            <ac:spMk id="14" creationId="{0A0B3630-03E4-4059-C13D-9D8FE181677F}"/>
          </ac:spMkLst>
        </pc:spChg>
        <pc:grpChg chg="add mod">
          <ac:chgData name="Mathilde Ritman" userId="cc638c6e22680a3f" providerId="LiveId" clId="{715C4294-2BB8-48D7-9A5B-E59C127F3D5D}" dt="2022-10-19T22:28:05.442" v="4923" actId="164"/>
          <ac:grpSpMkLst>
            <pc:docMk/>
            <pc:sldMk cId="1132392815" sldId="259"/>
            <ac:grpSpMk id="3" creationId="{82291F0B-FE83-D84B-E316-D47C7C03521F}"/>
          </ac:grpSpMkLst>
        </pc:grpChg>
        <pc:grpChg chg="add mod">
          <ac:chgData name="Mathilde Ritman" userId="cc638c6e22680a3f" providerId="LiveId" clId="{715C4294-2BB8-48D7-9A5B-E59C127F3D5D}" dt="2022-10-19T22:28:16.661" v="4924" actId="164"/>
          <ac:grpSpMkLst>
            <pc:docMk/>
            <pc:sldMk cId="1132392815" sldId="259"/>
            <ac:grpSpMk id="4" creationId="{594D3C11-70A5-55C8-A05C-F94A1A8A07B4}"/>
          </ac:grpSpMkLst>
        </pc:grpChg>
        <pc:grpChg chg="add del mod">
          <ac:chgData name="Mathilde Ritman" userId="cc638c6e22680a3f" providerId="LiveId" clId="{715C4294-2BB8-48D7-9A5B-E59C127F3D5D}" dt="2022-10-19T22:27:57.314" v="4922" actId="165"/>
          <ac:grpSpMkLst>
            <pc:docMk/>
            <pc:sldMk cId="1132392815" sldId="259"/>
            <ac:grpSpMk id="28" creationId="{EFBA6D13-1FA5-E97C-310D-DF414080EC7B}"/>
          </ac:grpSpMkLst>
        </pc:grpChg>
        <pc:grpChg chg="add del mod">
          <ac:chgData name="Mathilde Ritman" userId="cc638c6e22680a3f" providerId="LiveId" clId="{715C4294-2BB8-48D7-9A5B-E59C127F3D5D}" dt="2022-10-19T22:27:53.474" v="4921" actId="165"/>
          <ac:grpSpMkLst>
            <pc:docMk/>
            <pc:sldMk cId="1132392815" sldId="259"/>
            <ac:grpSpMk id="1061" creationId="{77443918-02D7-BE3A-9F2A-681BFE16FD6A}"/>
          </ac:grpSpMkLst>
        </pc:grpChg>
        <pc:grpChg chg="add mod">
          <ac:chgData name="Mathilde Ritman" userId="cc638c6e22680a3f" providerId="LiveId" clId="{715C4294-2BB8-48D7-9A5B-E59C127F3D5D}" dt="2022-10-19T22:28:16.661" v="4924" actId="164"/>
          <ac:grpSpMkLst>
            <pc:docMk/>
            <pc:sldMk cId="1132392815" sldId="259"/>
            <ac:grpSpMk id="1062" creationId="{11DFCE70-9E89-952D-EA6E-B4E4D4C1AF59}"/>
          </ac:grpSpMkLst>
        </pc:grpChg>
        <pc:picChg chg="add del mod">
          <ac:chgData name="Mathilde Ritman" userId="cc638c6e22680a3f" providerId="LiveId" clId="{715C4294-2BB8-48D7-9A5B-E59C127F3D5D}" dt="2022-10-17T08:22:46.688" v="234" actId="478"/>
          <ac:picMkLst>
            <pc:docMk/>
            <pc:sldMk cId="1132392815" sldId="259"/>
            <ac:picMk id="4" creationId="{CFECBA24-63C5-7969-706B-9AAFE72FF6C1}"/>
          </ac:picMkLst>
        </pc:picChg>
        <pc:picChg chg="add mod">
          <ac:chgData name="Mathilde Ritman" userId="cc638c6e22680a3f" providerId="LiveId" clId="{715C4294-2BB8-48D7-9A5B-E59C127F3D5D}" dt="2022-10-19T00:04:18.886" v="3504" actId="1076"/>
          <ac:picMkLst>
            <pc:docMk/>
            <pc:sldMk cId="1132392815" sldId="259"/>
            <ac:picMk id="5" creationId="{5D30F44C-3572-B824-7742-DE27565F1BDB}"/>
          </ac:picMkLst>
        </pc:picChg>
        <pc:picChg chg="add del mod">
          <ac:chgData name="Mathilde Ritman" userId="cc638c6e22680a3f" providerId="LiveId" clId="{715C4294-2BB8-48D7-9A5B-E59C127F3D5D}" dt="2022-10-18T22:55:35.137" v="1849" actId="478"/>
          <ac:picMkLst>
            <pc:docMk/>
            <pc:sldMk cId="1132392815" sldId="259"/>
            <ac:picMk id="7" creationId="{7A33DDDA-B9B5-E7AD-60EE-C353AF1E9B75}"/>
          </ac:picMkLst>
        </pc:picChg>
        <pc:picChg chg="add del">
          <ac:chgData name="Mathilde Ritman" userId="cc638c6e22680a3f" providerId="LiveId" clId="{715C4294-2BB8-48D7-9A5B-E59C127F3D5D}" dt="2022-10-17T08:21:44.555" v="228" actId="478"/>
          <ac:picMkLst>
            <pc:docMk/>
            <pc:sldMk cId="1132392815" sldId="259"/>
            <ac:picMk id="1026" creationId="{23C1468F-7254-2CE9-67A6-07290C99F9A0}"/>
          </ac:picMkLst>
        </pc:picChg>
        <pc:picChg chg="add del">
          <ac:chgData name="Mathilde Ritman" userId="cc638c6e22680a3f" providerId="LiveId" clId="{715C4294-2BB8-48D7-9A5B-E59C127F3D5D}" dt="2022-10-17T08:22:01.456" v="230"/>
          <ac:picMkLst>
            <pc:docMk/>
            <pc:sldMk cId="1132392815" sldId="259"/>
            <ac:picMk id="1028" creationId="{3D13D879-D8F5-1E72-04B1-8E398F8C1E93}"/>
          </ac:picMkLst>
        </pc:picChg>
        <pc:picChg chg="add del">
          <ac:chgData name="Mathilde Ritman" userId="cc638c6e22680a3f" providerId="LiveId" clId="{715C4294-2BB8-48D7-9A5B-E59C127F3D5D}" dt="2022-10-17T08:24:48.828" v="236"/>
          <ac:picMkLst>
            <pc:docMk/>
            <pc:sldMk cId="1132392815" sldId="259"/>
            <ac:picMk id="1030" creationId="{70CF9F77-FC34-324A-3894-36D7A00DF1CD}"/>
          </ac:picMkLst>
        </pc:picChg>
        <pc:picChg chg="add mod">
          <ac:chgData name="Mathilde Ritman" userId="cc638c6e22680a3f" providerId="LiveId" clId="{715C4294-2BB8-48D7-9A5B-E59C127F3D5D}" dt="2022-10-19T00:06:54.215" v="3688" actId="1076"/>
          <ac:picMkLst>
            <pc:docMk/>
            <pc:sldMk cId="1132392815" sldId="259"/>
            <ac:picMk id="1032" creationId="{2773939C-B21A-0465-3121-AE4AD9241CF5}"/>
          </ac:picMkLst>
        </pc:picChg>
        <pc:picChg chg="add del">
          <ac:chgData name="Mathilde Ritman" userId="cc638c6e22680a3f" providerId="LiveId" clId="{715C4294-2BB8-48D7-9A5B-E59C127F3D5D}" dt="2022-10-17T08:28:06.351" v="269"/>
          <ac:picMkLst>
            <pc:docMk/>
            <pc:sldMk cId="1132392815" sldId="259"/>
            <ac:picMk id="1034" creationId="{CAD1ADCB-F9E6-C264-EAC4-67DBA959FBC5}"/>
          </ac:picMkLst>
        </pc:picChg>
        <pc:picChg chg="add del">
          <ac:chgData name="Mathilde Ritman" userId="cc638c6e22680a3f" providerId="LiveId" clId="{715C4294-2BB8-48D7-9A5B-E59C127F3D5D}" dt="2022-10-17T08:28:51.378" v="273"/>
          <ac:picMkLst>
            <pc:docMk/>
            <pc:sldMk cId="1132392815" sldId="259"/>
            <ac:picMk id="1038" creationId="{2F6742D1-B902-3A2E-E973-D1995330D2A4}"/>
          </ac:picMkLst>
        </pc:picChg>
        <pc:picChg chg="add del mod">
          <ac:chgData name="Mathilde Ritman" userId="cc638c6e22680a3f" providerId="LiveId" clId="{715C4294-2BB8-48D7-9A5B-E59C127F3D5D}" dt="2022-10-18T22:55:35.137" v="1849" actId="478"/>
          <ac:picMkLst>
            <pc:docMk/>
            <pc:sldMk cId="1132392815" sldId="259"/>
            <ac:picMk id="1040" creationId="{962E3BAD-8A95-2FC3-88EE-5418DE5F3821}"/>
          </ac:picMkLst>
        </pc:picChg>
        <pc:cxnChg chg="add mod topLvl">
          <ac:chgData name="Mathilde Ritman" userId="cc638c6e22680a3f" providerId="LiveId" clId="{715C4294-2BB8-48D7-9A5B-E59C127F3D5D}" dt="2022-10-19T22:28:05.442" v="4923" actId="164"/>
          <ac:cxnSpMkLst>
            <pc:docMk/>
            <pc:sldMk cId="1132392815" sldId="259"/>
            <ac:cxnSpMk id="10" creationId="{48452D74-4607-5E66-B43F-5748522B225A}"/>
          </ac:cxnSpMkLst>
        </pc:cxnChg>
        <pc:cxnChg chg="add mod topLvl">
          <ac:chgData name="Mathilde Ritman" userId="cc638c6e22680a3f" providerId="LiveId" clId="{715C4294-2BB8-48D7-9A5B-E59C127F3D5D}" dt="2022-10-19T22:28:05.442" v="4923" actId="164"/>
          <ac:cxnSpMkLst>
            <pc:docMk/>
            <pc:sldMk cId="1132392815" sldId="259"/>
            <ac:cxnSpMk id="13" creationId="{D776574C-8B7E-F465-5F87-3149240BC9BD}"/>
          </ac:cxnSpMkLst>
        </pc:cxnChg>
        <pc:cxnChg chg="add del">
          <ac:chgData name="Mathilde Ritman" userId="cc638c6e22680a3f" providerId="LiveId" clId="{715C4294-2BB8-48D7-9A5B-E59C127F3D5D}" dt="2022-10-17T08:37:53.697" v="454" actId="478"/>
          <ac:cxnSpMkLst>
            <pc:docMk/>
            <pc:sldMk cId="1132392815" sldId="259"/>
            <ac:cxnSpMk id="15" creationId="{E838848B-AD39-AFEE-48B7-EA1943D248A5}"/>
          </ac:cxnSpMkLst>
        </pc:cxnChg>
        <pc:cxnChg chg="add mod topLvl">
          <ac:chgData name="Mathilde Ritman" userId="cc638c6e22680a3f" providerId="LiveId" clId="{715C4294-2BB8-48D7-9A5B-E59C127F3D5D}" dt="2022-10-19T22:28:16.661" v="4924" actId="164"/>
          <ac:cxnSpMkLst>
            <pc:docMk/>
            <pc:sldMk cId="1132392815" sldId="259"/>
            <ac:cxnSpMk id="16" creationId="{EB77DC07-E83E-04EA-3CD2-B0C1332D7070}"/>
          </ac:cxnSpMkLst>
        </pc:cxnChg>
        <pc:cxnChg chg="add mod topLvl">
          <ac:chgData name="Mathilde Ritman" userId="cc638c6e22680a3f" providerId="LiveId" clId="{715C4294-2BB8-48D7-9A5B-E59C127F3D5D}" dt="2022-10-19T22:28:16.661" v="4924" actId="164"/>
          <ac:cxnSpMkLst>
            <pc:docMk/>
            <pc:sldMk cId="1132392815" sldId="259"/>
            <ac:cxnSpMk id="17" creationId="{6A12A3B7-EDD0-EDDF-10FF-959446FA5DA4}"/>
          </ac:cxnSpMkLst>
        </pc:cxnChg>
        <pc:cxnChg chg="add mod topLvl">
          <ac:chgData name="Mathilde Ritman" userId="cc638c6e22680a3f" providerId="LiveId" clId="{715C4294-2BB8-48D7-9A5B-E59C127F3D5D}" dt="2022-10-19T22:28:16.661" v="4924" actId="164"/>
          <ac:cxnSpMkLst>
            <pc:docMk/>
            <pc:sldMk cId="1132392815" sldId="259"/>
            <ac:cxnSpMk id="21" creationId="{78761EE5-02C3-B629-3633-252B480FF998}"/>
          </ac:cxnSpMkLst>
        </pc:cxnChg>
        <pc:cxnChg chg="add mod topLvl">
          <ac:chgData name="Mathilde Ritman" userId="cc638c6e22680a3f" providerId="LiveId" clId="{715C4294-2BB8-48D7-9A5B-E59C127F3D5D}" dt="2022-10-19T22:28:05.442" v="4923" actId="164"/>
          <ac:cxnSpMkLst>
            <pc:docMk/>
            <pc:sldMk cId="1132392815" sldId="259"/>
            <ac:cxnSpMk id="25" creationId="{31EA2CF3-D645-A9F6-86F4-723D66C429DA}"/>
          </ac:cxnSpMkLst>
        </pc:cxnChg>
        <pc:cxnChg chg="add mod topLvl">
          <ac:chgData name="Mathilde Ritman" userId="cc638c6e22680a3f" providerId="LiveId" clId="{715C4294-2BB8-48D7-9A5B-E59C127F3D5D}" dt="2022-10-19T22:28:05.442" v="4923" actId="164"/>
          <ac:cxnSpMkLst>
            <pc:docMk/>
            <pc:sldMk cId="1132392815" sldId="259"/>
            <ac:cxnSpMk id="27" creationId="{0EFD4AC8-BEE8-3676-EB7A-7706FDEFFB65}"/>
          </ac:cxnSpMkLst>
        </pc:cxnChg>
        <pc:cxnChg chg="add del mod">
          <ac:chgData name="Mathilde Ritman" userId="cc638c6e22680a3f" providerId="LiveId" clId="{715C4294-2BB8-48D7-9A5B-E59C127F3D5D}" dt="2022-10-17T08:39:15.077" v="477"/>
          <ac:cxnSpMkLst>
            <pc:docMk/>
            <pc:sldMk cId="1132392815" sldId="259"/>
            <ac:cxnSpMk id="29" creationId="{2B3B112B-31BB-766F-AA53-D833B88764C8}"/>
          </ac:cxnSpMkLst>
        </pc:cxnChg>
        <pc:cxnChg chg="add del mod">
          <ac:chgData name="Mathilde Ritman" userId="cc638c6e22680a3f" providerId="LiveId" clId="{715C4294-2BB8-48D7-9A5B-E59C127F3D5D}" dt="2022-10-17T08:40:10.027" v="491" actId="478"/>
          <ac:cxnSpMkLst>
            <pc:docMk/>
            <pc:sldMk cId="1132392815" sldId="259"/>
            <ac:cxnSpMk id="30" creationId="{E347459F-6675-D358-DCE6-3FEBC4F42C7A}"/>
          </ac:cxnSpMkLst>
        </pc:cxnChg>
        <pc:cxnChg chg="add del mod">
          <ac:chgData name="Mathilde Ritman" userId="cc638c6e22680a3f" providerId="LiveId" clId="{715C4294-2BB8-48D7-9A5B-E59C127F3D5D}" dt="2022-10-17T08:40:02.714" v="490" actId="11529"/>
          <ac:cxnSpMkLst>
            <pc:docMk/>
            <pc:sldMk cId="1132392815" sldId="259"/>
            <ac:cxnSpMk id="1025" creationId="{68D9E908-271F-12CA-7F2A-94A5695A5E45}"/>
          </ac:cxnSpMkLst>
        </pc:cxnChg>
        <pc:cxnChg chg="add mod">
          <ac:chgData name="Mathilde Ritman" userId="cc638c6e22680a3f" providerId="LiveId" clId="{715C4294-2BB8-48D7-9A5B-E59C127F3D5D}" dt="2022-10-19T00:04:18.886" v="3504" actId="1076"/>
          <ac:cxnSpMkLst>
            <pc:docMk/>
            <pc:sldMk cId="1132392815" sldId="259"/>
            <ac:cxnSpMk id="1031" creationId="{03E32D2D-9DF8-69A8-D662-39A5516258F7}"/>
          </ac:cxnSpMkLst>
        </pc:cxnChg>
        <pc:cxnChg chg="add del mod">
          <ac:chgData name="Mathilde Ritman" userId="cc638c6e22680a3f" providerId="LiveId" clId="{715C4294-2BB8-48D7-9A5B-E59C127F3D5D}" dt="2022-10-17T08:41:05.725" v="496" actId="478"/>
          <ac:cxnSpMkLst>
            <pc:docMk/>
            <pc:sldMk cId="1132392815" sldId="259"/>
            <ac:cxnSpMk id="1035" creationId="{5E236F9E-6D24-5F1D-0CC0-646CFE054E39}"/>
          </ac:cxnSpMkLst>
        </pc:cxnChg>
        <pc:cxnChg chg="add mod topLvl">
          <ac:chgData name="Mathilde Ritman" userId="cc638c6e22680a3f" providerId="LiveId" clId="{715C4294-2BB8-48D7-9A5B-E59C127F3D5D}" dt="2022-10-19T22:28:05.442" v="4923" actId="164"/>
          <ac:cxnSpMkLst>
            <pc:docMk/>
            <pc:sldMk cId="1132392815" sldId="259"/>
            <ac:cxnSpMk id="1039" creationId="{6BB4E5C9-B465-056A-F474-EC903DE21711}"/>
          </ac:cxnSpMkLst>
        </pc:cxnChg>
        <pc:cxnChg chg="add mod topLvl">
          <ac:chgData name="Mathilde Ritman" userId="cc638c6e22680a3f" providerId="LiveId" clId="{715C4294-2BB8-48D7-9A5B-E59C127F3D5D}" dt="2022-10-19T22:28:16.661" v="4924" actId="164"/>
          <ac:cxnSpMkLst>
            <pc:docMk/>
            <pc:sldMk cId="1132392815" sldId="259"/>
            <ac:cxnSpMk id="1041" creationId="{76AEEDFC-F8A0-B887-9788-B4D90935CAC1}"/>
          </ac:cxnSpMkLst>
        </pc:cxnChg>
        <pc:cxnChg chg="add mod topLvl">
          <ac:chgData name="Mathilde Ritman" userId="cc638c6e22680a3f" providerId="LiveId" clId="{715C4294-2BB8-48D7-9A5B-E59C127F3D5D}" dt="2022-10-19T22:28:05.442" v="4923" actId="164"/>
          <ac:cxnSpMkLst>
            <pc:docMk/>
            <pc:sldMk cId="1132392815" sldId="259"/>
            <ac:cxnSpMk id="1042" creationId="{13E77463-5F30-D585-FBD3-93408B5C6F5E}"/>
          </ac:cxnSpMkLst>
        </pc:cxnChg>
        <pc:cxnChg chg="add mod topLvl">
          <ac:chgData name="Mathilde Ritman" userId="cc638c6e22680a3f" providerId="LiveId" clId="{715C4294-2BB8-48D7-9A5B-E59C127F3D5D}" dt="2022-10-19T22:28:16.661" v="4924" actId="164"/>
          <ac:cxnSpMkLst>
            <pc:docMk/>
            <pc:sldMk cId="1132392815" sldId="259"/>
            <ac:cxnSpMk id="1044" creationId="{0B83098C-4F8E-AD7C-65A3-F31B32776ED4}"/>
          </ac:cxnSpMkLst>
        </pc:cxnChg>
        <pc:cxnChg chg="add mod">
          <ac:chgData name="Mathilde Ritman" userId="cc638c6e22680a3f" providerId="LiveId" clId="{715C4294-2BB8-48D7-9A5B-E59C127F3D5D}" dt="2022-10-19T00:04:18.886" v="3504" actId="1076"/>
          <ac:cxnSpMkLst>
            <pc:docMk/>
            <pc:sldMk cId="1132392815" sldId="259"/>
            <ac:cxnSpMk id="1053" creationId="{7F24937F-40A1-969B-5BAD-03F810060731}"/>
          </ac:cxnSpMkLst>
        </pc:cxnChg>
        <pc:cxnChg chg="add mod">
          <ac:chgData name="Mathilde Ritman" userId="cc638c6e22680a3f" providerId="LiveId" clId="{715C4294-2BB8-48D7-9A5B-E59C127F3D5D}" dt="2022-10-19T00:04:18.886" v="3504" actId="1076"/>
          <ac:cxnSpMkLst>
            <pc:docMk/>
            <pc:sldMk cId="1132392815" sldId="259"/>
            <ac:cxnSpMk id="1057" creationId="{E8C6BA3C-B58F-E1BF-1B06-16BB37FB782B}"/>
          </ac:cxnSpMkLst>
        </pc:cxnChg>
        <pc:cxnChg chg="add mod topLvl">
          <ac:chgData name="Mathilde Ritman" userId="cc638c6e22680a3f" providerId="LiveId" clId="{715C4294-2BB8-48D7-9A5B-E59C127F3D5D}" dt="2022-10-19T22:28:16.661" v="4924" actId="164"/>
          <ac:cxnSpMkLst>
            <pc:docMk/>
            <pc:sldMk cId="1132392815" sldId="259"/>
            <ac:cxnSpMk id="1060" creationId="{6213AB6E-DD80-DD2C-A9D5-E7AE6BEE512B}"/>
          </ac:cxnSpMkLst>
        </pc:cxnChg>
      </pc:sldChg>
      <pc:sldChg chg="addSp delSp modSp mod modAnim">
        <pc:chgData name="Mathilde Ritman" userId="cc638c6e22680a3f" providerId="LiveId" clId="{715C4294-2BB8-48D7-9A5B-E59C127F3D5D}" dt="2022-10-23T14:28:01.880" v="5208"/>
        <pc:sldMkLst>
          <pc:docMk/>
          <pc:sldMk cId="3712890419" sldId="260"/>
        </pc:sldMkLst>
        <pc:spChg chg="mod">
          <ac:chgData name="Mathilde Ritman" userId="cc638c6e22680a3f" providerId="LiveId" clId="{715C4294-2BB8-48D7-9A5B-E59C127F3D5D}" dt="2022-10-18T22:22:11.449" v="1501" actId="404"/>
          <ac:spMkLst>
            <pc:docMk/>
            <pc:sldMk cId="3712890419" sldId="260"/>
            <ac:spMk id="2" creationId="{9B56BF24-D3D6-B7C2-8880-BCF9AD31B7FF}"/>
          </ac:spMkLst>
        </pc:spChg>
        <pc:spChg chg="add mod">
          <ac:chgData name="Mathilde Ritman" userId="cc638c6e22680a3f" providerId="LiveId" clId="{715C4294-2BB8-48D7-9A5B-E59C127F3D5D}" dt="2022-10-19T22:33:24.448" v="4994" actId="20577"/>
          <ac:spMkLst>
            <pc:docMk/>
            <pc:sldMk cId="3712890419" sldId="260"/>
            <ac:spMk id="3" creationId="{F21E97D5-4F35-8DC7-29D0-4785FDEEB1F9}"/>
          </ac:spMkLst>
        </pc:spChg>
        <pc:spChg chg="add mod">
          <ac:chgData name="Mathilde Ritman" userId="cc638c6e22680a3f" providerId="LiveId" clId="{715C4294-2BB8-48D7-9A5B-E59C127F3D5D}" dt="2022-10-19T22:33:30.500" v="4996" actId="6549"/>
          <ac:spMkLst>
            <pc:docMk/>
            <pc:sldMk cId="3712890419" sldId="260"/>
            <ac:spMk id="5" creationId="{7C86341A-C980-7657-94FB-173C7668BE97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712890419" sldId="260"/>
            <ac:spMk id="6" creationId="{71856C8F-2917-6EFD-9E6A-3BEF32D58C3B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712890419" sldId="260"/>
            <ac:spMk id="7" creationId="{96158AC2-F202-FFE7-5EAE-2B7AA5A06055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3712890419" sldId="260"/>
            <ac:spMk id="8" creationId="{CE72CD92-6DCD-FF40-9212-6AE3F5C98724}"/>
          </ac:spMkLst>
        </pc:spChg>
        <pc:spChg chg="add mod ord">
          <ac:chgData name="Mathilde Ritman" userId="cc638c6e22680a3f" providerId="LiveId" clId="{715C4294-2BB8-48D7-9A5B-E59C127F3D5D}" dt="2022-10-18T22:45:14.330" v="1797" actId="167"/>
          <ac:spMkLst>
            <pc:docMk/>
            <pc:sldMk cId="3712890419" sldId="260"/>
            <ac:spMk id="9" creationId="{28AE139C-A7D0-B066-50F0-77BEC336D8B0}"/>
          </ac:spMkLst>
        </pc:spChg>
        <pc:picChg chg="add mod modCrop">
          <ac:chgData name="Mathilde Ritman" userId="cc638c6e22680a3f" providerId="LiveId" clId="{715C4294-2BB8-48D7-9A5B-E59C127F3D5D}" dt="2022-10-19T22:33:18.857" v="4984" actId="1076"/>
          <ac:picMkLst>
            <pc:docMk/>
            <pc:sldMk cId="3712890419" sldId="260"/>
            <ac:picMk id="4" creationId="{DF5E0533-FA31-296F-CB92-5FFB67C41D06}"/>
          </ac:picMkLst>
        </pc:picChg>
        <pc:picChg chg="add mod">
          <ac:chgData name="Mathilde Ritman" userId="cc638c6e22680a3f" providerId="LiveId" clId="{715C4294-2BB8-48D7-9A5B-E59C127F3D5D}" dt="2022-10-23T14:27:34.870" v="5202" actId="688"/>
          <ac:picMkLst>
            <pc:docMk/>
            <pc:sldMk cId="3712890419" sldId="260"/>
            <ac:picMk id="7" creationId="{0CABEEF9-3AC8-8227-FE31-98EEA403F846}"/>
          </ac:picMkLst>
        </pc:picChg>
        <pc:picChg chg="add del">
          <ac:chgData name="Mathilde Ritman" userId="cc638c6e22680a3f" providerId="LiveId" clId="{715C4294-2BB8-48D7-9A5B-E59C127F3D5D}" dt="2022-10-23T14:23:15.494" v="5189" actId="478"/>
          <ac:picMkLst>
            <pc:docMk/>
            <pc:sldMk cId="3712890419" sldId="260"/>
            <ac:picMk id="1026" creationId="{19D9D37F-338C-C7EB-3F88-D917533A6358}"/>
          </ac:picMkLst>
        </pc:picChg>
        <pc:picChg chg="add del">
          <ac:chgData name="Mathilde Ritman" userId="cc638c6e22680a3f" providerId="LiveId" clId="{715C4294-2BB8-48D7-9A5B-E59C127F3D5D}" dt="2022-10-23T14:25:23.782" v="5191" actId="478"/>
          <ac:picMkLst>
            <pc:docMk/>
            <pc:sldMk cId="3712890419" sldId="260"/>
            <ac:picMk id="1028" creationId="{5E0C3F5E-AA0A-6647-B214-3273FEE30882}"/>
          </ac:picMkLst>
        </pc:picChg>
        <pc:picChg chg="add del mod">
          <ac:chgData name="Mathilde Ritman" userId="cc638c6e22680a3f" providerId="LiveId" clId="{715C4294-2BB8-48D7-9A5B-E59C127F3D5D}" dt="2022-10-17T08:50:55.329" v="675" actId="478"/>
          <ac:picMkLst>
            <pc:docMk/>
            <pc:sldMk cId="3712890419" sldId="260"/>
            <ac:picMk id="2050" creationId="{F2FD589D-3A79-936C-330D-EC1C6E9EF0CF}"/>
          </ac:picMkLst>
        </pc:picChg>
        <pc:picChg chg="add mod">
          <ac:chgData name="Mathilde Ritman" userId="cc638c6e22680a3f" providerId="LiveId" clId="{715C4294-2BB8-48D7-9A5B-E59C127F3D5D}" dt="2022-10-19T22:33:18.857" v="4984" actId="1076"/>
          <ac:picMkLst>
            <pc:docMk/>
            <pc:sldMk cId="3712890419" sldId="260"/>
            <ac:picMk id="2052" creationId="{12BBBE63-F235-EE26-43A1-5811A245EB7A}"/>
          </ac:picMkLst>
        </pc:picChg>
        <pc:picChg chg="add del mod">
          <ac:chgData name="Mathilde Ritman" userId="cc638c6e22680a3f" providerId="LiveId" clId="{715C4294-2BB8-48D7-9A5B-E59C127F3D5D}" dt="2022-10-17T08:53:39.325" v="926" actId="478"/>
          <ac:picMkLst>
            <pc:docMk/>
            <pc:sldMk cId="3712890419" sldId="260"/>
            <ac:picMk id="2054" creationId="{3D75D6EA-F98F-AD7B-4A96-691EE7E907A0}"/>
          </ac:picMkLst>
        </pc:picChg>
        <pc:picChg chg="add mod">
          <ac:chgData name="Mathilde Ritman" userId="cc638c6e22680a3f" providerId="LiveId" clId="{715C4294-2BB8-48D7-9A5B-E59C127F3D5D}" dt="2022-10-19T22:33:18.857" v="4984" actId="1076"/>
          <ac:picMkLst>
            <pc:docMk/>
            <pc:sldMk cId="3712890419" sldId="260"/>
            <ac:picMk id="2056" creationId="{5452145F-DD3D-C3ED-A8E9-32398FA6E19A}"/>
          </ac:picMkLst>
        </pc:picChg>
      </pc:sldChg>
      <pc:sldChg chg="addSp delSp modSp mod">
        <pc:chgData name="Mathilde Ritman" userId="cc638c6e22680a3f" providerId="LiveId" clId="{715C4294-2BB8-48D7-9A5B-E59C127F3D5D}" dt="2022-10-19T01:17:18.772" v="4117" actId="20577"/>
        <pc:sldMkLst>
          <pc:docMk/>
          <pc:sldMk cId="1731190012" sldId="261"/>
        </pc:sldMkLst>
        <pc:spChg chg="mod">
          <ac:chgData name="Mathilde Ritman" userId="cc638c6e22680a3f" providerId="LiveId" clId="{715C4294-2BB8-48D7-9A5B-E59C127F3D5D}" dt="2022-10-18T22:22:17.551" v="1502" actId="404"/>
          <ac:spMkLst>
            <pc:docMk/>
            <pc:sldMk cId="1731190012" sldId="261"/>
            <ac:spMk id="2" creationId="{9B56BF24-D3D6-B7C2-8880-BCF9AD31B7FF}"/>
          </ac:spMkLst>
        </pc:spChg>
        <pc:spChg chg="add mod">
          <ac:chgData name="Mathilde Ritman" userId="cc638c6e22680a3f" providerId="LiveId" clId="{715C4294-2BB8-48D7-9A5B-E59C127F3D5D}" dt="2022-10-18T22:22:57.627" v="1507" actId="2711"/>
          <ac:spMkLst>
            <pc:docMk/>
            <pc:sldMk cId="1731190012" sldId="261"/>
            <ac:spMk id="3" creationId="{3D6566E1-FCF2-A879-12C9-5BF450EF2591}"/>
          </ac:spMkLst>
        </pc:spChg>
        <pc:spChg chg="add mod">
          <ac:chgData name="Mathilde Ritman" userId="cc638c6e22680a3f" providerId="LiveId" clId="{715C4294-2BB8-48D7-9A5B-E59C127F3D5D}" dt="2022-10-19T01:17:18.772" v="4117" actId="20577"/>
          <ac:spMkLst>
            <pc:docMk/>
            <pc:sldMk cId="1731190012" sldId="261"/>
            <ac:spMk id="4" creationId="{25D13911-41C1-D4EE-789A-32E8FDFA423A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731190012" sldId="261"/>
            <ac:spMk id="5" creationId="{292DBE8E-6322-42DB-BD8E-01FF5D057429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731190012" sldId="261"/>
            <ac:spMk id="6" creationId="{76C01D1B-CAE4-462B-6914-525F7FCAD23B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1731190012" sldId="261"/>
            <ac:spMk id="7" creationId="{991B3506-54C3-0685-5D28-CDA62EAAA44B}"/>
          </ac:spMkLst>
        </pc:spChg>
        <pc:spChg chg="add mod ord">
          <ac:chgData name="Mathilde Ritman" userId="cc638c6e22680a3f" providerId="LiveId" clId="{715C4294-2BB8-48D7-9A5B-E59C127F3D5D}" dt="2022-10-18T22:45:22.207" v="1799" actId="167"/>
          <ac:spMkLst>
            <pc:docMk/>
            <pc:sldMk cId="1731190012" sldId="261"/>
            <ac:spMk id="8" creationId="{5456163D-6AD5-84C5-6DE7-F5B277243284}"/>
          </ac:spMkLst>
        </pc:spChg>
        <pc:picChg chg="add del mod">
          <ac:chgData name="Mathilde Ritman" userId="cc638c6e22680a3f" providerId="LiveId" clId="{715C4294-2BB8-48D7-9A5B-E59C127F3D5D}" dt="2022-10-18T22:00:53.367" v="1152" actId="478"/>
          <ac:picMkLst>
            <pc:docMk/>
            <pc:sldMk cId="1731190012" sldId="261"/>
            <ac:picMk id="1026" creationId="{10BD7B47-B996-25C7-D6D3-FB69B479B723}"/>
          </ac:picMkLst>
        </pc:picChg>
        <pc:picChg chg="add del mod">
          <ac:chgData name="Mathilde Ritman" userId="cc638c6e22680a3f" providerId="LiveId" clId="{715C4294-2BB8-48D7-9A5B-E59C127F3D5D}" dt="2022-10-18T22:00:25.114" v="1150" actId="478"/>
          <ac:picMkLst>
            <pc:docMk/>
            <pc:sldMk cId="1731190012" sldId="261"/>
            <ac:picMk id="1028" creationId="{54D32D6B-AE35-C637-3FC8-666DE4E4B48F}"/>
          </ac:picMkLst>
        </pc:picChg>
        <pc:picChg chg="add mod">
          <ac:chgData name="Mathilde Ritman" userId="cc638c6e22680a3f" providerId="LiveId" clId="{715C4294-2BB8-48D7-9A5B-E59C127F3D5D}" dt="2022-10-18T22:05:44.115" v="1424" actId="1076"/>
          <ac:picMkLst>
            <pc:docMk/>
            <pc:sldMk cId="1731190012" sldId="261"/>
            <ac:picMk id="1030" creationId="{99432414-5A95-C33C-C608-8C43CA64CDE0}"/>
          </ac:picMkLst>
        </pc:picChg>
        <pc:picChg chg="add mod">
          <ac:chgData name="Mathilde Ritman" userId="cc638c6e22680a3f" providerId="LiveId" clId="{715C4294-2BB8-48D7-9A5B-E59C127F3D5D}" dt="2022-10-18T22:01:00.829" v="1158" actId="1076"/>
          <ac:picMkLst>
            <pc:docMk/>
            <pc:sldMk cId="1731190012" sldId="261"/>
            <ac:picMk id="1032" creationId="{29B6BC69-EF2F-2199-9C1D-73B7527449F2}"/>
          </ac:picMkLst>
        </pc:picChg>
      </pc:sldChg>
      <pc:sldChg chg="addSp delSp modSp mod modAnim">
        <pc:chgData name="Mathilde Ritman" userId="cc638c6e22680a3f" providerId="LiveId" clId="{715C4294-2BB8-48D7-9A5B-E59C127F3D5D}" dt="2022-10-19T22:26:04.033" v="4898"/>
        <pc:sldMkLst>
          <pc:docMk/>
          <pc:sldMk cId="3895690810" sldId="262"/>
        </pc:sldMkLst>
        <pc:spChg chg="mod">
          <ac:chgData name="Mathilde Ritman" userId="cc638c6e22680a3f" providerId="LiveId" clId="{715C4294-2BB8-48D7-9A5B-E59C127F3D5D}" dt="2022-10-18T23:05:14.191" v="1962" actId="20577"/>
          <ac:spMkLst>
            <pc:docMk/>
            <pc:sldMk cId="3895690810" sldId="262"/>
            <ac:spMk id="2" creationId="{9B56BF24-D3D6-B7C2-8880-BCF9AD31B7FF}"/>
          </ac:spMkLst>
        </pc:spChg>
        <pc:spChg chg="add mod">
          <ac:chgData name="Mathilde Ritman" userId="cc638c6e22680a3f" providerId="LiveId" clId="{715C4294-2BB8-48D7-9A5B-E59C127F3D5D}" dt="2022-10-19T01:18:48.655" v="4148" actId="1076"/>
          <ac:spMkLst>
            <pc:docMk/>
            <pc:sldMk cId="3895690810" sldId="262"/>
            <ac:spMk id="3" creationId="{499335E7-BA0F-D845-B6BC-4C2BD7F6ED67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895690810" sldId="262"/>
            <ac:spMk id="5" creationId="{7B4AD12D-67A0-A9AE-87EB-0BDDC794F10D}"/>
          </ac:spMkLst>
        </pc:spChg>
        <pc:spChg chg="add mod">
          <ac:chgData name="Mathilde Ritman" userId="cc638c6e22680a3f" providerId="LiveId" clId="{715C4294-2BB8-48D7-9A5B-E59C127F3D5D}" dt="2022-10-19T01:19:37.190" v="4208" actId="1076"/>
          <ac:spMkLst>
            <pc:docMk/>
            <pc:sldMk cId="3895690810" sldId="262"/>
            <ac:spMk id="5" creationId="{E842270A-64E6-6585-F269-F4D94539BEEF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895690810" sldId="262"/>
            <ac:spMk id="6" creationId="{1BACBC0B-4E66-5EB1-A01F-34A65A61567F}"/>
          </ac:spMkLst>
        </pc:spChg>
        <pc:spChg chg="add mod">
          <ac:chgData name="Mathilde Ritman" userId="cc638c6e22680a3f" providerId="LiveId" clId="{715C4294-2BB8-48D7-9A5B-E59C127F3D5D}" dt="2022-10-19T01:22:26.477" v="4317" actId="1076"/>
          <ac:spMkLst>
            <pc:docMk/>
            <pc:sldMk cId="3895690810" sldId="262"/>
            <ac:spMk id="6" creationId="{36E75FA8-BC05-29A7-BB5F-0A3D610DC8D5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3895690810" sldId="262"/>
            <ac:spMk id="7" creationId="{8C1B70CB-6C31-5AF2-E2BA-DE478C8858B6}"/>
          </ac:spMkLst>
        </pc:spChg>
        <pc:spChg chg="add mod">
          <ac:chgData name="Mathilde Ritman" userId="cc638c6e22680a3f" providerId="LiveId" clId="{715C4294-2BB8-48D7-9A5B-E59C127F3D5D}" dt="2022-10-19T01:22:40.918" v="4320" actId="14100"/>
          <ac:spMkLst>
            <pc:docMk/>
            <pc:sldMk cId="3895690810" sldId="262"/>
            <ac:spMk id="7" creationId="{EE0AB810-643E-C0E9-6762-E3D05A13FEB5}"/>
          </ac:spMkLst>
        </pc:spChg>
        <pc:spChg chg="add mod ord">
          <ac:chgData name="Mathilde Ritman" userId="cc638c6e22680a3f" providerId="LiveId" clId="{715C4294-2BB8-48D7-9A5B-E59C127F3D5D}" dt="2022-10-18T22:45:32.076" v="1803" actId="167"/>
          <ac:spMkLst>
            <pc:docMk/>
            <pc:sldMk cId="3895690810" sldId="262"/>
            <ac:spMk id="8" creationId="{6262F253-7A9B-A12B-289B-EEA67DD34E56}"/>
          </ac:spMkLst>
        </pc:spChg>
        <pc:picChg chg="add mod">
          <ac:chgData name="Mathilde Ritman" userId="cc638c6e22680a3f" providerId="LiveId" clId="{715C4294-2BB8-48D7-9A5B-E59C127F3D5D}" dt="2022-10-19T01:18:48.655" v="4148" actId="1076"/>
          <ac:picMkLst>
            <pc:docMk/>
            <pc:sldMk cId="3895690810" sldId="262"/>
            <ac:picMk id="4" creationId="{E9E3C9BD-D12F-B154-ACEE-03AD51DB9A3E}"/>
          </ac:picMkLst>
        </pc:picChg>
        <pc:cxnChg chg="add mod">
          <ac:chgData name="Mathilde Ritman" userId="cc638c6e22680a3f" providerId="LiveId" clId="{715C4294-2BB8-48D7-9A5B-E59C127F3D5D}" dt="2022-10-19T01:22:02.699" v="4308" actId="1582"/>
          <ac:cxnSpMkLst>
            <pc:docMk/>
            <pc:sldMk cId="3895690810" sldId="262"/>
            <ac:cxnSpMk id="10" creationId="{AE50CDDA-533A-F76F-D4D6-84FAE7358B25}"/>
          </ac:cxnSpMkLst>
        </pc:cxnChg>
        <pc:cxnChg chg="add mod">
          <ac:chgData name="Mathilde Ritman" userId="cc638c6e22680a3f" providerId="LiveId" clId="{715C4294-2BB8-48D7-9A5B-E59C127F3D5D}" dt="2022-10-19T01:22:14.126" v="4312" actId="14100"/>
          <ac:cxnSpMkLst>
            <pc:docMk/>
            <pc:sldMk cId="3895690810" sldId="262"/>
            <ac:cxnSpMk id="11" creationId="{54739709-D998-7E9F-75A3-DC4F2D67E741}"/>
          </ac:cxnSpMkLst>
        </pc:cxnChg>
        <pc:cxnChg chg="add mod">
          <ac:chgData name="Mathilde Ritman" userId="cc638c6e22680a3f" providerId="LiveId" clId="{715C4294-2BB8-48D7-9A5B-E59C127F3D5D}" dt="2022-10-19T01:22:29.918" v="4318" actId="14100"/>
          <ac:cxnSpMkLst>
            <pc:docMk/>
            <pc:sldMk cId="3895690810" sldId="262"/>
            <ac:cxnSpMk id="13" creationId="{3E104FF5-6BC8-04DB-FE1C-A70E8FE5D6FD}"/>
          </ac:cxnSpMkLst>
        </pc:cxnChg>
      </pc:sldChg>
      <pc:sldChg chg="addSp delSp modSp mod delAnim modAnim">
        <pc:chgData name="Mathilde Ritman" userId="cc638c6e22680a3f" providerId="LiveId" clId="{715C4294-2BB8-48D7-9A5B-E59C127F3D5D}" dt="2022-10-19T12:49:20.642" v="4877"/>
        <pc:sldMkLst>
          <pc:docMk/>
          <pc:sldMk cId="512264825" sldId="263"/>
        </pc:sldMkLst>
        <pc:spChg chg="mod">
          <ac:chgData name="Mathilde Ritman" userId="cc638c6e22680a3f" providerId="LiveId" clId="{715C4294-2BB8-48D7-9A5B-E59C127F3D5D}" dt="2022-10-18T23:49:17.735" v="3242" actId="404"/>
          <ac:spMkLst>
            <pc:docMk/>
            <pc:sldMk cId="512264825" sldId="263"/>
            <ac:spMk id="2" creationId="{9B56BF24-D3D6-B7C2-8880-BCF9AD31B7FF}"/>
          </ac:spMkLst>
        </pc:spChg>
        <pc:spChg chg="add mod">
          <ac:chgData name="Mathilde Ritman" userId="cc638c6e22680a3f" providerId="LiveId" clId="{715C4294-2BB8-48D7-9A5B-E59C127F3D5D}" dt="2022-10-19T12:40:07.564" v="4838" actId="1076"/>
          <ac:spMkLst>
            <pc:docMk/>
            <pc:sldMk cId="512264825" sldId="263"/>
            <ac:spMk id="5" creationId="{8BB495BE-BAE5-AEB1-AA37-191BB4E9BF06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512264825" sldId="263"/>
            <ac:spMk id="5" creationId="{CBDA0A67-9B0A-AA3A-8ACC-DA68C6516F17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512264825" sldId="263"/>
            <ac:spMk id="6" creationId="{1E9F2D9B-D713-EDCB-80E8-5449EC7DB8E0}"/>
          </ac:spMkLst>
        </pc:spChg>
        <pc:spChg chg="add mod">
          <ac:chgData name="Mathilde Ritman" userId="cc638c6e22680a3f" providerId="LiveId" clId="{715C4294-2BB8-48D7-9A5B-E59C127F3D5D}" dt="2022-10-19T12:39:59.404" v="4834" actId="1076"/>
          <ac:spMkLst>
            <pc:docMk/>
            <pc:sldMk cId="512264825" sldId="263"/>
            <ac:spMk id="6" creationId="{D2D99843-55AD-A4BA-4E4E-01973E060446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512264825" sldId="263"/>
            <ac:spMk id="7" creationId="{6F1E12FF-BC8D-AF95-CADE-0D53040F9879}"/>
          </ac:spMkLst>
        </pc:spChg>
        <pc:spChg chg="add del mod">
          <ac:chgData name="Mathilde Ritman" userId="cc638c6e22680a3f" providerId="LiveId" clId="{715C4294-2BB8-48D7-9A5B-E59C127F3D5D}" dt="2022-10-19T12:40:27.492" v="4846" actId="478"/>
          <ac:spMkLst>
            <pc:docMk/>
            <pc:sldMk cId="512264825" sldId="263"/>
            <ac:spMk id="7" creationId="{FE6DACD7-E08D-D906-0B30-03DA4AC55034}"/>
          </ac:spMkLst>
        </pc:spChg>
        <pc:spChg chg="add mod ord">
          <ac:chgData name="Mathilde Ritman" userId="cc638c6e22680a3f" providerId="LiveId" clId="{715C4294-2BB8-48D7-9A5B-E59C127F3D5D}" dt="2022-10-18T23:48:42.151" v="3234" actId="1076"/>
          <ac:spMkLst>
            <pc:docMk/>
            <pc:sldMk cId="512264825" sldId="263"/>
            <ac:spMk id="8" creationId="{FEB7F2EA-082A-7E61-EAEB-367ABC63553B}"/>
          </ac:spMkLst>
        </pc:spChg>
        <pc:spChg chg="add mod">
          <ac:chgData name="Mathilde Ritman" userId="cc638c6e22680a3f" providerId="LiveId" clId="{715C4294-2BB8-48D7-9A5B-E59C127F3D5D}" dt="2022-10-18T23:40:15.262" v="2882" actId="1035"/>
          <ac:spMkLst>
            <pc:docMk/>
            <pc:sldMk cId="512264825" sldId="263"/>
            <ac:spMk id="10" creationId="{AE7B2271-2068-8A81-F693-B6501E08EC46}"/>
          </ac:spMkLst>
        </pc:spChg>
        <pc:spChg chg="add mod">
          <ac:chgData name="Mathilde Ritman" userId="cc638c6e22680a3f" providerId="LiveId" clId="{715C4294-2BB8-48D7-9A5B-E59C127F3D5D}" dt="2022-10-18T23:40:29.219" v="2898" actId="208"/>
          <ac:spMkLst>
            <pc:docMk/>
            <pc:sldMk cId="512264825" sldId="263"/>
            <ac:spMk id="11" creationId="{E213D496-3506-D14A-52E6-BA107C13D293}"/>
          </ac:spMkLst>
        </pc:spChg>
        <pc:spChg chg="add del mod">
          <ac:chgData name="Mathilde Ritman" userId="cc638c6e22680a3f" providerId="LiveId" clId="{715C4294-2BB8-48D7-9A5B-E59C127F3D5D}" dt="2022-10-19T12:40:25.742" v="4845" actId="478"/>
          <ac:spMkLst>
            <pc:docMk/>
            <pc:sldMk cId="512264825" sldId="263"/>
            <ac:spMk id="12" creationId="{D1EA6DC2-B4B0-E99D-9639-C3B07113132A}"/>
          </ac:spMkLst>
        </pc:spChg>
        <pc:spChg chg="add mod">
          <ac:chgData name="Mathilde Ritman" userId="cc638c6e22680a3f" providerId="LiveId" clId="{715C4294-2BB8-48D7-9A5B-E59C127F3D5D}" dt="2022-10-19T12:49:11.896" v="4876" actId="207"/>
          <ac:spMkLst>
            <pc:docMk/>
            <pc:sldMk cId="512264825" sldId="263"/>
            <ac:spMk id="13" creationId="{3226C635-EAFF-03BC-8204-B7E3EC07B4EF}"/>
          </ac:spMkLst>
        </pc:spChg>
        <pc:spChg chg="add mod">
          <ac:chgData name="Mathilde Ritman" userId="cc638c6e22680a3f" providerId="LiveId" clId="{715C4294-2BB8-48D7-9A5B-E59C127F3D5D}" dt="2022-10-19T12:49:04.588" v="4875" actId="1076"/>
          <ac:spMkLst>
            <pc:docMk/>
            <pc:sldMk cId="512264825" sldId="263"/>
            <ac:spMk id="14" creationId="{C364FC32-D041-38FC-CFB7-F86E3F622442}"/>
          </ac:spMkLst>
        </pc:spChg>
        <pc:picChg chg="mod ord modCrop">
          <ac:chgData name="Mathilde Ritman" userId="cc638c6e22680a3f" providerId="LiveId" clId="{715C4294-2BB8-48D7-9A5B-E59C127F3D5D}" dt="2022-10-19T12:40:05.316" v="4837" actId="1076"/>
          <ac:picMkLst>
            <pc:docMk/>
            <pc:sldMk cId="512264825" sldId="263"/>
            <ac:picMk id="3" creationId="{A7D46B94-AD4D-7A6D-A5B0-3FE4A1FDEE7E}"/>
          </ac:picMkLst>
        </pc:picChg>
        <pc:picChg chg="mod">
          <ac:chgData name="Mathilde Ritman" userId="cc638c6e22680a3f" providerId="LiveId" clId="{715C4294-2BB8-48D7-9A5B-E59C127F3D5D}" dt="2022-10-18T23:33:34.966" v="2856" actId="1076"/>
          <ac:picMkLst>
            <pc:docMk/>
            <pc:sldMk cId="512264825" sldId="263"/>
            <ac:picMk id="4" creationId="{E4556862-2E4D-F5E6-0DBD-D5B1555FE839}"/>
          </ac:picMkLst>
        </pc:picChg>
        <pc:picChg chg="add mod modCrop">
          <ac:chgData name="Mathilde Ritman" userId="cc638c6e22680a3f" providerId="LiveId" clId="{715C4294-2BB8-48D7-9A5B-E59C127F3D5D}" dt="2022-10-19T12:41:07.060" v="4848" actId="1076"/>
          <ac:picMkLst>
            <pc:docMk/>
            <pc:sldMk cId="512264825" sldId="263"/>
            <ac:picMk id="9" creationId="{FEF348EB-7937-8780-8510-07DC8688CA71}"/>
          </ac:picMkLst>
        </pc:picChg>
      </pc:sldChg>
      <pc:sldChg chg="addSp delSp modSp mod modAnim">
        <pc:chgData name="Mathilde Ritman" userId="cc638c6e22680a3f" providerId="LiveId" clId="{715C4294-2BB8-48D7-9A5B-E59C127F3D5D}" dt="2022-10-19T22:26:33.897" v="4899"/>
        <pc:sldMkLst>
          <pc:docMk/>
          <pc:sldMk cId="742460095" sldId="264"/>
        </pc:sldMkLst>
        <pc:spChg chg="mod">
          <ac:chgData name="Mathilde Ritman" userId="cc638c6e22680a3f" providerId="LiveId" clId="{715C4294-2BB8-48D7-9A5B-E59C127F3D5D}" dt="2022-10-18T23:30:48.860" v="2777" actId="242"/>
          <ac:spMkLst>
            <pc:docMk/>
            <pc:sldMk cId="742460095" sldId="264"/>
            <ac:spMk id="2" creationId="{9B56BF24-D3D6-B7C2-8880-BCF9AD31B7FF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742460095" sldId="264"/>
            <ac:spMk id="3" creationId="{8F9F8C1B-E456-54B7-588E-2F77020510AC}"/>
          </ac:spMkLst>
        </pc:spChg>
        <pc:spChg chg="add mod">
          <ac:chgData name="Mathilde Ritman" userId="cc638c6e22680a3f" providerId="LiveId" clId="{715C4294-2BB8-48D7-9A5B-E59C127F3D5D}" dt="2022-10-19T12:35:58.264" v="4707" actId="115"/>
          <ac:spMkLst>
            <pc:docMk/>
            <pc:sldMk cId="742460095" sldId="264"/>
            <ac:spMk id="3" creationId="{9DD1C756-14E3-1E42-BF6E-CA8559ACF876}"/>
          </ac:spMkLst>
        </pc:spChg>
        <pc:spChg chg="add mod">
          <ac:chgData name="Mathilde Ritman" userId="cc638c6e22680a3f" providerId="LiveId" clId="{715C4294-2BB8-48D7-9A5B-E59C127F3D5D}" dt="2022-10-19T12:38:49.131" v="4818" actId="14100"/>
          <ac:spMkLst>
            <pc:docMk/>
            <pc:sldMk cId="742460095" sldId="264"/>
            <ac:spMk id="4" creationId="{26826E6A-9220-B66A-E5A3-759C031D867E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742460095" sldId="264"/>
            <ac:spMk id="4" creationId="{49B99076-4C6F-9B6F-4813-CC2431D52EFB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742460095" sldId="264"/>
            <ac:spMk id="5" creationId="{3017FE83-FB75-BACC-76DA-8C01C2099A22}"/>
          </ac:spMkLst>
        </pc:spChg>
        <pc:spChg chg="add mod">
          <ac:chgData name="Mathilde Ritman" userId="cc638c6e22680a3f" providerId="LiveId" clId="{715C4294-2BB8-48D7-9A5B-E59C127F3D5D}" dt="2022-10-19T12:36:18.020" v="4709" actId="1076"/>
          <ac:spMkLst>
            <pc:docMk/>
            <pc:sldMk cId="742460095" sldId="264"/>
            <ac:spMk id="5" creationId="{FA43890F-A351-0B1E-6651-E0ABFB068F91}"/>
          </ac:spMkLst>
        </pc:spChg>
        <pc:spChg chg="add mod ord">
          <ac:chgData name="Mathilde Ritman" userId="cc638c6e22680a3f" providerId="LiveId" clId="{715C4294-2BB8-48D7-9A5B-E59C127F3D5D}" dt="2022-10-18T22:46:10.929" v="1817" actId="167"/>
          <ac:spMkLst>
            <pc:docMk/>
            <pc:sldMk cId="742460095" sldId="264"/>
            <ac:spMk id="6" creationId="{721E1BC0-74A1-A857-DD35-38B856F0E644}"/>
          </ac:spMkLst>
        </pc:spChg>
        <pc:spChg chg="mod">
          <ac:chgData name="Mathilde Ritman" userId="cc638c6e22680a3f" providerId="LiveId" clId="{715C4294-2BB8-48D7-9A5B-E59C127F3D5D}" dt="2022-10-19T12:33:17.532" v="4621" actId="1076"/>
          <ac:spMkLst>
            <pc:docMk/>
            <pc:sldMk cId="742460095" sldId="264"/>
            <ac:spMk id="26" creationId="{9EA840B5-E574-E9C7-9077-7149E47C80A0}"/>
          </ac:spMkLst>
        </pc:spChg>
        <pc:picChg chg="mod">
          <ac:chgData name="Mathilde Ritman" userId="cc638c6e22680a3f" providerId="LiveId" clId="{715C4294-2BB8-48D7-9A5B-E59C127F3D5D}" dt="2022-10-19T12:34:53.772" v="4690" actId="1076"/>
          <ac:picMkLst>
            <pc:docMk/>
            <pc:sldMk cId="742460095" sldId="264"/>
            <ac:picMk id="28" creationId="{69867954-4D07-40F9-FBED-84E712BAEDD5}"/>
          </ac:picMkLst>
        </pc:picChg>
      </pc:sldChg>
      <pc:sldChg chg="addSp delSp modSp mod ord delAnim modAnim">
        <pc:chgData name="Mathilde Ritman" userId="cc638c6e22680a3f" providerId="LiveId" clId="{715C4294-2BB8-48D7-9A5B-E59C127F3D5D}" dt="2022-10-19T12:48:23.052" v="4871"/>
        <pc:sldMkLst>
          <pc:docMk/>
          <pc:sldMk cId="1600423819" sldId="265"/>
        </pc:sldMkLst>
        <pc:spChg chg="mod">
          <ac:chgData name="Mathilde Ritman" userId="cc638c6e22680a3f" providerId="LiveId" clId="{715C4294-2BB8-48D7-9A5B-E59C127F3D5D}" dt="2022-10-18T22:58:37.568" v="1886" actId="113"/>
          <ac:spMkLst>
            <pc:docMk/>
            <pc:sldMk cId="1600423819" sldId="265"/>
            <ac:spMk id="2" creationId="{9B56BF24-D3D6-B7C2-8880-BCF9AD31B7FF}"/>
          </ac:spMkLst>
        </pc:spChg>
        <pc:spChg chg="add mod">
          <ac:chgData name="Mathilde Ritman" userId="cc638c6e22680a3f" providerId="LiveId" clId="{715C4294-2BB8-48D7-9A5B-E59C127F3D5D}" dt="2022-10-18T22:28:53.719" v="1552" actId="1076"/>
          <ac:spMkLst>
            <pc:docMk/>
            <pc:sldMk cId="1600423819" sldId="265"/>
            <ac:spMk id="6" creationId="{0FF111E8-A029-1CCE-A5C9-E7EDC87DA099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600423819" sldId="265"/>
            <ac:spMk id="7" creationId="{58D791E7-D0E3-C08B-D379-C1F1B8C6F83E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600423819" sldId="265"/>
            <ac:spMk id="8" creationId="{004B27D5-5AC4-2B82-31C3-88708A2F5182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1600423819" sldId="265"/>
            <ac:spMk id="9" creationId="{14116A89-BB71-4E93-8A53-8EAD786B3BDB}"/>
          </ac:spMkLst>
        </pc:spChg>
        <pc:spChg chg="add mod ord">
          <ac:chgData name="Mathilde Ritman" userId="cc638c6e22680a3f" providerId="LiveId" clId="{715C4294-2BB8-48D7-9A5B-E59C127F3D5D}" dt="2022-10-18T22:45:36.764" v="1805" actId="167"/>
          <ac:spMkLst>
            <pc:docMk/>
            <pc:sldMk cId="1600423819" sldId="265"/>
            <ac:spMk id="10" creationId="{8868B5D6-DFF6-2126-FB1B-ADCEC35FB6A3}"/>
          </ac:spMkLst>
        </pc:spChg>
        <pc:picChg chg="add del mod">
          <ac:chgData name="Mathilde Ritman" userId="cc638c6e22680a3f" providerId="LiveId" clId="{715C4294-2BB8-48D7-9A5B-E59C127F3D5D}" dt="2022-10-19T12:24:00.343" v="4479" actId="478"/>
          <ac:picMkLst>
            <pc:docMk/>
            <pc:sldMk cId="1600423819" sldId="265"/>
            <ac:picMk id="3" creationId="{5560A4D6-C1B4-D69E-5F28-D30B254B70B2}"/>
          </ac:picMkLst>
        </pc:picChg>
        <pc:picChg chg="del mod modCrop">
          <ac:chgData name="Mathilde Ritman" userId="cc638c6e22680a3f" providerId="LiveId" clId="{715C4294-2BB8-48D7-9A5B-E59C127F3D5D}" dt="2022-10-18T22:27:45.287" v="1533" actId="478"/>
          <ac:picMkLst>
            <pc:docMk/>
            <pc:sldMk cId="1600423819" sldId="265"/>
            <ac:picMk id="3" creationId="{A60EE09A-D9B5-0952-1C61-E82685E42FDE}"/>
          </ac:picMkLst>
        </pc:picChg>
        <pc:picChg chg="del mod ord modCrop">
          <ac:chgData name="Mathilde Ritman" userId="cc638c6e22680a3f" providerId="LiveId" clId="{715C4294-2BB8-48D7-9A5B-E59C127F3D5D}" dt="2022-10-19T12:47:09.434" v="4849" actId="478"/>
          <ac:picMkLst>
            <pc:docMk/>
            <pc:sldMk cId="1600423819" sldId="265"/>
            <ac:picMk id="4" creationId="{3CAED96D-CAE7-E56F-6F81-966D91435A2C}"/>
          </ac:picMkLst>
        </pc:picChg>
        <pc:picChg chg="add del mod modCrop">
          <ac:chgData name="Mathilde Ritman" userId="cc638c6e22680a3f" providerId="LiveId" clId="{715C4294-2BB8-48D7-9A5B-E59C127F3D5D}" dt="2022-10-19T12:48:17.236" v="4868" actId="478"/>
          <ac:picMkLst>
            <pc:docMk/>
            <pc:sldMk cId="1600423819" sldId="265"/>
            <ac:picMk id="5" creationId="{B2A2EC0F-BEAA-8C1D-5798-1D3DF97509C0}"/>
          </ac:picMkLst>
        </pc:picChg>
        <pc:picChg chg="add del mod">
          <ac:chgData name="Mathilde Ritman" userId="cc638c6e22680a3f" providerId="LiveId" clId="{715C4294-2BB8-48D7-9A5B-E59C127F3D5D}" dt="2022-10-19T12:47:53.290" v="4863" actId="478"/>
          <ac:picMkLst>
            <pc:docMk/>
            <pc:sldMk cId="1600423819" sldId="265"/>
            <ac:picMk id="8" creationId="{20F0F957-A50F-A235-D836-1DB91DD1902E}"/>
          </ac:picMkLst>
        </pc:picChg>
        <pc:picChg chg="add mod">
          <ac:chgData name="Mathilde Ritman" userId="cc638c6e22680a3f" providerId="LiveId" clId="{715C4294-2BB8-48D7-9A5B-E59C127F3D5D}" dt="2022-10-19T12:48:10.979" v="4866" actId="1076"/>
          <ac:picMkLst>
            <pc:docMk/>
            <pc:sldMk cId="1600423819" sldId="265"/>
            <ac:picMk id="11" creationId="{08A52F4F-9AFC-6B98-7CD3-149EA34AD46B}"/>
          </ac:picMkLst>
        </pc:picChg>
        <pc:picChg chg="add del mod">
          <ac:chgData name="Mathilde Ritman" userId="cc638c6e22680a3f" providerId="LiveId" clId="{715C4294-2BB8-48D7-9A5B-E59C127F3D5D}" dt="2022-10-19T12:48:01.137" v="4865" actId="478"/>
          <ac:picMkLst>
            <pc:docMk/>
            <pc:sldMk cId="1600423819" sldId="265"/>
            <ac:picMk id="12" creationId="{AFC57D36-C3C2-54B8-408F-685E416A620E}"/>
          </ac:picMkLst>
        </pc:picChg>
        <pc:picChg chg="add del mod">
          <ac:chgData name="Mathilde Ritman" userId="cc638c6e22680a3f" providerId="LiveId" clId="{715C4294-2BB8-48D7-9A5B-E59C127F3D5D}" dt="2022-10-19T12:48:20.074" v="4870" actId="478"/>
          <ac:picMkLst>
            <pc:docMk/>
            <pc:sldMk cId="1600423819" sldId="265"/>
            <ac:picMk id="13" creationId="{5F2B9611-5CB4-39FA-6DF2-363B142B2075}"/>
          </ac:picMkLst>
        </pc:picChg>
        <pc:picChg chg="add mod">
          <ac:chgData name="Mathilde Ritman" userId="cc638c6e22680a3f" providerId="LiveId" clId="{715C4294-2BB8-48D7-9A5B-E59C127F3D5D}" dt="2022-10-19T12:48:23.052" v="4871"/>
          <ac:picMkLst>
            <pc:docMk/>
            <pc:sldMk cId="1600423819" sldId="265"/>
            <ac:picMk id="14" creationId="{CFBBB924-0A16-7345-EBAF-D83336E93B6F}"/>
          </ac:picMkLst>
        </pc:picChg>
        <pc:picChg chg="add mod">
          <ac:chgData name="Mathilde Ritman" userId="cc638c6e22680a3f" providerId="LiveId" clId="{715C4294-2BB8-48D7-9A5B-E59C127F3D5D}" dt="2022-10-18T22:28:06.685" v="1541" actId="1076"/>
          <ac:picMkLst>
            <pc:docMk/>
            <pc:sldMk cId="1600423819" sldId="265"/>
            <ac:picMk id="2050" creationId="{F0ACCF20-1EFE-EBB3-A843-461DC943EC24}"/>
          </ac:picMkLst>
        </pc:picChg>
      </pc:sldChg>
      <pc:sldChg chg="addSp delSp modSp mod modAnim">
        <pc:chgData name="Mathilde Ritman" userId="cc638c6e22680a3f" providerId="LiveId" clId="{715C4294-2BB8-48D7-9A5B-E59C127F3D5D}" dt="2022-10-19T12:25:08.812" v="4508" actId="1076"/>
        <pc:sldMkLst>
          <pc:docMk/>
          <pc:sldMk cId="1327708211" sldId="266"/>
        </pc:sldMkLst>
        <pc:spChg chg="mod">
          <ac:chgData name="Mathilde Ritman" userId="cc638c6e22680a3f" providerId="LiveId" clId="{715C4294-2BB8-48D7-9A5B-E59C127F3D5D}" dt="2022-10-18T22:59:17.267" v="1893" actId="20577"/>
          <ac:spMkLst>
            <pc:docMk/>
            <pc:sldMk cId="1327708211" sldId="266"/>
            <ac:spMk id="2" creationId="{9B56BF24-D3D6-B7C2-8880-BCF9AD31B7FF}"/>
          </ac:spMkLst>
        </pc:spChg>
        <pc:spChg chg="add mod">
          <ac:chgData name="Mathilde Ritman" userId="cc638c6e22680a3f" providerId="LiveId" clId="{715C4294-2BB8-48D7-9A5B-E59C127F3D5D}" dt="2022-10-18T22:30:02.670" v="1589" actId="1076"/>
          <ac:spMkLst>
            <pc:docMk/>
            <pc:sldMk cId="1327708211" sldId="266"/>
            <ac:spMk id="5" creationId="{302CA2F2-5347-09DF-D33F-400827D5935E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327708211" sldId="266"/>
            <ac:spMk id="6" creationId="{2879253B-EFFF-BD57-1346-5D2EC3CBD3FF}"/>
          </ac:spMkLst>
        </pc:spChg>
        <pc:spChg chg="add mod">
          <ac:chgData name="Mathilde Ritman" userId="cc638c6e22680a3f" providerId="LiveId" clId="{715C4294-2BB8-48D7-9A5B-E59C127F3D5D}" dt="2022-10-19T12:25:08.812" v="4508" actId="1076"/>
          <ac:spMkLst>
            <pc:docMk/>
            <pc:sldMk cId="1327708211" sldId="266"/>
            <ac:spMk id="6" creationId="{BE62EAA5-7A10-0267-4888-89CDCF630162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327708211" sldId="266"/>
            <ac:spMk id="7" creationId="{852B6627-F7C9-C374-2512-A26C16824EBE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1327708211" sldId="266"/>
            <ac:spMk id="8" creationId="{809F780C-2509-AB00-A798-29C0B099F6F3}"/>
          </ac:spMkLst>
        </pc:spChg>
        <pc:spChg chg="add mod ord">
          <ac:chgData name="Mathilde Ritman" userId="cc638c6e22680a3f" providerId="LiveId" clId="{715C4294-2BB8-48D7-9A5B-E59C127F3D5D}" dt="2022-10-18T22:45:44.113" v="1807" actId="167"/>
          <ac:spMkLst>
            <pc:docMk/>
            <pc:sldMk cId="1327708211" sldId="266"/>
            <ac:spMk id="9" creationId="{AFBBB9AF-281C-7618-F2C8-916ED447BE64}"/>
          </ac:spMkLst>
        </pc:spChg>
        <pc:picChg chg="mod">
          <ac:chgData name="Mathilde Ritman" userId="cc638c6e22680a3f" providerId="LiveId" clId="{715C4294-2BB8-48D7-9A5B-E59C127F3D5D}" dt="2022-10-19T00:49:59.757" v="3915" actId="1076"/>
          <ac:picMkLst>
            <pc:docMk/>
            <pc:sldMk cId="1327708211" sldId="266"/>
            <ac:picMk id="3" creationId="{E3EE8DF0-9F39-2892-5EAD-79BA05135413}"/>
          </ac:picMkLst>
        </pc:picChg>
        <pc:picChg chg="mod">
          <ac:chgData name="Mathilde Ritman" userId="cc638c6e22680a3f" providerId="LiveId" clId="{715C4294-2BB8-48D7-9A5B-E59C127F3D5D}" dt="2022-10-18T22:30:05.758" v="1590" actId="1076"/>
          <ac:picMkLst>
            <pc:docMk/>
            <pc:sldMk cId="1327708211" sldId="266"/>
            <ac:picMk id="4" creationId="{53A02A6A-C5AA-437C-2922-2742B24EB7CB}"/>
          </ac:picMkLst>
        </pc:picChg>
      </pc:sldChg>
      <pc:sldChg chg="addSp delSp modSp mod modAnim">
        <pc:chgData name="Mathilde Ritman" userId="cc638c6e22680a3f" providerId="LiveId" clId="{715C4294-2BB8-48D7-9A5B-E59C127F3D5D}" dt="2022-10-19T22:57:32.451" v="5082"/>
        <pc:sldMkLst>
          <pc:docMk/>
          <pc:sldMk cId="3553781602" sldId="267"/>
        </pc:sldMkLst>
        <pc:spChg chg="mod">
          <ac:chgData name="Mathilde Ritman" userId="cc638c6e22680a3f" providerId="LiveId" clId="{715C4294-2BB8-48D7-9A5B-E59C127F3D5D}" dt="2022-10-18T23:21:53.983" v="2594" actId="20577"/>
          <ac:spMkLst>
            <pc:docMk/>
            <pc:sldMk cId="3553781602" sldId="267"/>
            <ac:spMk id="2" creationId="{9B56BF24-D3D6-B7C2-8880-BCF9AD31B7FF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553781602" sldId="267"/>
            <ac:spMk id="3" creationId="{82B448CB-EE2B-6523-B91F-4093B75C59C2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553781602" sldId="267"/>
            <ac:spMk id="4" creationId="{1CA66571-3F2A-FCF1-56A5-F80939F22F77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3553781602" sldId="267"/>
            <ac:spMk id="5" creationId="{F99196F3-0077-E306-0BE0-6414F7DAB20B}"/>
          </ac:spMkLst>
        </pc:spChg>
        <pc:spChg chg="add mod ord">
          <ac:chgData name="Mathilde Ritman" userId="cc638c6e22680a3f" providerId="LiveId" clId="{715C4294-2BB8-48D7-9A5B-E59C127F3D5D}" dt="2022-10-18T22:45:49.523" v="1809" actId="167"/>
          <ac:spMkLst>
            <pc:docMk/>
            <pc:sldMk cId="3553781602" sldId="267"/>
            <ac:spMk id="6" creationId="{34C2C470-8B9F-CDE8-F6A0-E734EC7F09B7}"/>
          </ac:spMkLst>
        </pc:spChg>
        <pc:spChg chg="add mod">
          <ac:chgData name="Mathilde Ritman" userId="cc638c6e22680a3f" providerId="LiveId" clId="{715C4294-2BB8-48D7-9A5B-E59C127F3D5D}" dt="2022-10-18T23:16:27.038" v="2263" actId="1076"/>
          <ac:spMkLst>
            <pc:docMk/>
            <pc:sldMk cId="3553781602" sldId="267"/>
            <ac:spMk id="10" creationId="{39194927-5C80-502B-BE74-FB2710C2FB78}"/>
          </ac:spMkLst>
        </pc:spChg>
        <pc:spChg chg="add mod">
          <ac:chgData name="Mathilde Ritman" userId="cc638c6e22680a3f" providerId="LiveId" clId="{715C4294-2BB8-48D7-9A5B-E59C127F3D5D}" dt="2022-10-19T01:23:16.690" v="4333" actId="1035"/>
          <ac:spMkLst>
            <pc:docMk/>
            <pc:sldMk cId="3553781602" sldId="267"/>
            <ac:spMk id="11" creationId="{09AC6599-607C-3AF8-F860-613D36F89194}"/>
          </ac:spMkLst>
        </pc:spChg>
        <pc:spChg chg="add del mod">
          <ac:chgData name="Mathilde Ritman" userId="cc638c6e22680a3f" providerId="LiveId" clId="{715C4294-2BB8-48D7-9A5B-E59C127F3D5D}" dt="2022-10-18T23:16:34.368" v="2266" actId="478"/>
          <ac:spMkLst>
            <pc:docMk/>
            <pc:sldMk cId="3553781602" sldId="267"/>
            <ac:spMk id="12" creationId="{6F2333C6-45CA-D0FC-BD22-501CCD8A2CA1}"/>
          </ac:spMkLst>
        </pc:spChg>
        <pc:spChg chg="add mod">
          <ac:chgData name="Mathilde Ritman" userId="cc638c6e22680a3f" providerId="LiveId" clId="{715C4294-2BB8-48D7-9A5B-E59C127F3D5D}" dt="2022-10-18T23:15:47.133" v="2229" actId="1076"/>
          <ac:spMkLst>
            <pc:docMk/>
            <pc:sldMk cId="3553781602" sldId="267"/>
            <ac:spMk id="13" creationId="{C39C0B8E-76A5-D062-66DD-F34787FDD0AF}"/>
          </ac:spMkLst>
        </pc:spChg>
        <pc:spChg chg="add mod">
          <ac:chgData name="Mathilde Ritman" userId="cc638c6e22680a3f" providerId="LiveId" clId="{715C4294-2BB8-48D7-9A5B-E59C127F3D5D}" dt="2022-10-18T23:16:14.021" v="2260" actId="14100"/>
          <ac:spMkLst>
            <pc:docMk/>
            <pc:sldMk cId="3553781602" sldId="267"/>
            <ac:spMk id="14" creationId="{FCF914AC-F745-3C23-1FB8-6758E00CF9D9}"/>
          </ac:spMkLst>
        </pc:spChg>
        <pc:spChg chg="add mod">
          <ac:chgData name="Mathilde Ritman" userId="cc638c6e22680a3f" providerId="LiveId" clId="{715C4294-2BB8-48D7-9A5B-E59C127F3D5D}" dt="2022-10-18T23:16:10.878" v="2259" actId="20577"/>
          <ac:spMkLst>
            <pc:docMk/>
            <pc:sldMk cId="3553781602" sldId="267"/>
            <ac:spMk id="15" creationId="{FF3C8F38-FC0A-4818-8B8D-3991101E49DD}"/>
          </ac:spMkLst>
        </pc:spChg>
        <pc:spChg chg="add mod">
          <ac:chgData name="Mathilde Ritman" userId="cc638c6e22680a3f" providerId="LiveId" clId="{715C4294-2BB8-48D7-9A5B-E59C127F3D5D}" dt="2022-10-18T23:17:51.078" v="2316" actId="207"/>
          <ac:spMkLst>
            <pc:docMk/>
            <pc:sldMk cId="3553781602" sldId="267"/>
            <ac:spMk id="16" creationId="{C0F38D7A-BC14-EFA4-4739-67852717F4F3}"/>
          </ac:spMkLst>
        </pc:spChg>
        <pc:spChg chg="add mod">
          <ac:chgData name="Mathilde Ritman" userId="cc638c6e22680a3f" providerId="LiveId" clId="{715C4294-2BB8-48D7-9A5B-E59C127F3D5D}" dt="2022-10-18T23:17:45.487" v="2315" actId="207"/>
          <ac:spMkLst>
            <pc:docMk/>
            <pc:sldMk cId="3553781602" sldId="267"/>
            <ac:spMk id="17" creationId="{F6D44679-D9DA-E20E-F8BF-99CD94DC0671}"/>
          </ac:spMkLst>
        </pc:spChg>
        <pc:spChg chg="add mod">
          <ac:chgData name="Mathilde Ritman" userId="cc638c6e22680a3f" providerId="LiveId" clId="{715C4294-2BB8-48D7-9A5B-E59C127F3D5D}" dt="2022-10-19T22:56:58.978" v="5073" actId="20577"/>
          <ac:spMkLst>
            <pc:docMk/>
            <pc:sldMk cId="3553781602" sldId="267"/>
            <ac:spMk id="18" creationId="{6BF00D11-EB29-5646-39EB-6BBC56C0365A}"/>
          </ac:spMkLst>
        </pc:spChg>
        <pc:picChg chg="add mod">
          <ac:chgData name="Mathilde Ritman" userId="cc638c6e22680a3f" providerId="LiveId" clId="{715C4294-2BB8-48D7-9A5B-E59C127F3D5D}" dt="2022-10-18T23:12:42.581" v="2089" actId="1037"/>
          <ac:picMkLst>
            <pc:docMk/>
            <pc:sldMk cId="3553781602" sldId="267"/>
            <ac:picMk id="7" creationId="{8E66C0DF-17A3-1B5D-E291-ED9025315406}"/>
          </ac:picMkLst>
        </pc:picChg>
        <pc:picChg chg="add mod modCrop">
          <ac:chgData name="Mathilde Ritman" userId="cc638c6e22680a3f" providerId="LiveId" clId="{715C4294-2BB8-48D7-9A5B-E59C127F3D5D}" dt="2022-10-18T23:12:42.581" v="2089" actId="1037"/>
          <ac:picMkLst>
            <pc:docMk/>
            <pc:sldMk cId="3553781602" sldId="267"/>
            <ac:picMk id="8" creationId="{ACA23500-7E2E-BFDC-4476-EB1ED353B7DB}"/>
          </ac:picMkLst>
        </pc:picChg>
        <pc:picChg chg="add mod modCrop">
          <ac:chgData name="Mathilde Ritman" userId="cc638c6e22680a3f" providerId="LiveId" clId="{715C4294-2BB8-48D7-9A5B-E59C127F3D5D}" dt="2022-10-18T23:12:42.581" v="2089" actId="1037"/>
          <ac:picMkLst>
            <pc:docMk/>
            <pc:sldMk cId="3553781602" sldId="267"/>
            <ac:picMk id="9" creationId="{5A29AD1B-A8CD-6C4D-F616-73C8680CE23A}"/>
          </ac:picMkLst>
        </pc:picChg>
        <pc:picChg chg="add mod">
          <ac:chgData name="Mathilde Ritman" userId="cc638c6e22680a3f" providerId="LiveId" clId="{715C4294-2BB8-48D7-9A5B-E59C127F3D5D}" dt="2022-10-19T22:57:03.736" v="5074" actId="1076"/>
          <ac:picMkLst>
            <pc:docMk/>
            <pc:sldMk cId="3553781602" sldId="267"/>
            <ac:picMk id="1026" creationId="{111D95E4-CD3F-0EB8-A660-33E7A3A4E091}"/>
          </ac:picMkLst>
        </pc:picChg>
        <pc:cxnChg chg="add mod">
          <ac:chgData name="Mathilde Ritman" userId="cc638c6e22680a3f" providerId="LiveId" clId="{715C4294-2BB8-48D7-9A5B-E59C127F3D5D}" dt="2022-10-19T01:23:00.750" v="4325" actId="14100"/>
          <ac:cxnSpMkLst>
            <pc:docMk/>
            <pc:sldMk cId="3553781602" sldId="267"/>
            <ac:cxnSpMk id="3" creationId="{291D7C80-393F-69DD-7549-ED0E34A516C4}"/>
          </ac:cxnSpMkLst>
        </pc:cxnChg>
        <pc:cxnChg chg="add mod">
          <ac:chgData name="Mathilde Ritman" userId="cc638c6e22680a3f" providerId="LiveId" clId="{715C4294-2BB8-48D7-9A5B-E59C127F3D5D}" dt="2022-10-19T01:23:41.374" v="4337" actId="14100"/>
          <ac:cxnSpMkLst>
            <pc:docMk/>
            <pc:sldMk cId="3553781602" sldId="267"/>
            <ac:cxnSpMk id="12" creationId="{D9ADE414-DBCA-845F-99EC-E0B8771C093D}"/>
          </ac:cxnSpMkLst>
        </pc:cxnChg>
        <pc:cxnChg chg="add mod">
          <ac:chgData name="Mathilde Ritman" userId="cc638c6e22680a3f" providerId="LiveId" clId="{715C4294-2BB8-48D7-9A5B-E59C127F3D5D}" dt="2022-10-19T01:23:48.573" v="4341" actId="1076"/>
          <ac:cxnSpMkLst>
            <pc:docMk/>
            <pc:sldMk cId="3553781602" sldId="267"/>
            <ac:cxnSpMk id="24" creationId="{143BE50A-2367-05EE-62B7-0C9F17A793BA}"/>
          </ac:cxnSpMkLst>
        </pc:cxnChg>
        <pc:cxnChg chg="add mod">
          <ac:chgData name="Mathilde Ritman" userId="cc638c6e22680a3f" providerId="LiveId" clId="{715C4294-2BB8-48D7-9A5B-E59C127F3D5D}" dt="2022-10-19T01:23:51.974" v="4343" actId="1076"/>
          <ac:cxnSpMkLst>
            <pc:docMk/>
            <pc:sldMk cId="3553781602" sldId="267"/>
            <ac:cxnSpMk id="26" creationId="{1659045E-13A2-1B9D-C673-A0CC07D21E7F}"/>
          </ac:cxnSpMkLst>
        </pc:cxnChg>
        <pc:cxnChg chg="add mod">
          <ac:chgData name="Mathilde Ritman" userId="cc638c6e22680a3f" providerId="LiveId" clId="{715C4294-2BB8-48D7-9A5B-E59C127F3D5D}" dt="2022-10-19T01:23:55.710" v="4345" actId="1076"/>
          <ac:cxnSpMkLst>
            <pc:docMk/>
            <pc:sldMk cId="3553781602" sldId="267"/>
            <ac:cxnSpMk id="27" creationId="{FC3B9D63-BA67-7A32-4EB8-6516845BA623}"/>
          </ac:cxnSpMkLst>
        </pc:cxnChg>
      </pc:sldChg>
      <pc:sldChg chg="addSp delSp modSp mod modAnim">
        <pc:chgData name="Mathilde Ritman" userId="cc638c6e22680a3f" providerId="LiveId" clId="{715C4294-2BB8-48D7-9A5B-E59C127F3D5D}" dt="2022-10-19T22:29:27.377" v="4945" actId="20577"/>
        <pc:sldMkLst>
          <pc:docMk/>
          <pc:sldMk cId="1367614589" sldId="268"/>
        </pc:sldMkLst>
        <pc:spChg chg="mod">
          <ac:chgData name="Mathilde Ritman" userId="cc638c6e22680a3f" providerId="LiveId" clId="{715C4294-2BB8-48D7-9A5B-E59C127F3D5D}" dt="2022-10-18T22:22:22.909" v="1503" actId="14100"/>
          <ac:spMkLst>
            <pc:docMk/>
            <pc:sldMk cId="1367614589" sldId="268"/>
            <ac:spMk id="2" creationId="{9B56BF24-D3D6-B7C2-8880-BCF9AD31B7FF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367614589" sldId="268"/>
            <ac:spMk id="3" creationId="{DE3E4CBE-92E6-4BF9-A850-D14726185F84}"/>
          </ac:spMkLst>
        </pc:spChg>
        <pc:spChg chg="mod">
          <ac:chgData name="Mathilde Ritman" userId="cc638c6e22680a3f" providerId="LiveId" clId="{715C4294-2BB8-48D7-9A5B-E59C127F3D5D}" dt="2022-10-19T22:29:27.377" v="4945" actId="20577"/>
          <ac:spMkLst>
            <pc:docMk/>
            <pc:sldMk cId="1367614589" sldId="268"/>
            <ac:spMk id="4" creationId="{E1CEB588-4457-B305-3321-6860D05174DE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367614589" sldId="268"/>
            <ac:spMk id="5" creationId="{D8118C50-C13C-BAE4-6280-5F0277CCEF95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1367614589" sldId="268"/>
            <ac:spMk id="6" creationId="{AB642A02-658B-2C06-8AB0-820F1B4A1BEA}"/>
          </ac:spMkLst>
        </pc:spChg>
        <pc:spChg chg="add mod ord">
          <ac:chgData name="Mathilde Ritman" userId="cc638c6e22680a3f" providerId="LiveId" clId="{715C4294-2BB8-48D7-9A5B-E59C127F3D5D}" dt="2022-10-18T22:45:26.849" v="1801" actId="167"/>
          <ac:spMkLst>
            <pc:docMk/>
            <pc:sldMk cId="1367614589" sldId="268"/>
            <ac:spMk id="7" creationId="{89945594-302E-5991-EB3A-07ABDA1294D3}"/>
          </ac:spMkLst>
        </pc:spChg>
        <pc:spChg chg="add mod">
          <ac:chgData name="Mathilde Ritman" userId="cc638c6e22680a3f" providerId="LiveId" clId="{715C4294-2BB8-48D7-9A5B-E59C127F3D5D}" dt="2022-10-19T00:10:25.889" v="3822" actId="1035"/>
          <ac:spMkLst>
            <pc:docMk/>
            <pc:sldMk cId="1367614589" sldId="268"/>
            <ac:spMk id="8" creationId="{C56C1963-0BF9-3265-86AD-F8FF76C49C0F}"/>
          </ac:spMkLst>
        </pc:spChg>
        <pc:spChg chg="add mod">
          <ac:chgData name="Mathilde Ritman" userId="cc638c6e22680a3f" providerId="LiveId" clId="{715C4294-2BB8-48D7-9A5B-E59C127F3D5D}" dt="2022-10-19T00:10:32.310" v="3825" actId="1036"/>
          <ac:spMkLst>
            <pc:docMk/>
            <pc:sldMk cId="1367614589" sldId="268"/>
            <ac:spMk id="9" creationId="{4B0177E9-14C9-3622-467D-8F45ABFDE105}"/>
          </ac:spMkLst>
        </pc:spChg>
        <pc:spChg chg="add mod">
          <ac:chgData name="Mathilde Ritman" userId="cc638c6e22680a3f" providerId="LiveId" clId="{715C4294-2BB8-48D7-9A5B-E59C127F3D5D}" dt="2022-10-19T01:18:16.935" v="4129" actId="1076"/>
          <ac:spMkLst>
            <pc:docMk/>
            <pc:sldMk cId="1367614589" sldId="268"/>
            <ac:spMk id="10" creationId="{E2DE42D8-B815-F1BB-23C2-2BE289D87652}"/>
          </ac:spMkLst>
        </pc:spChg>
      </pc:sldChg>
      <pc:sldChg chg="addSp delSp modSp mod modAnim">
        <pc:chgData name="Mathilde Ritman" userId="cc638c6e22680a3f" providerId="LiveId" clId="{715C4294-2BB8-48D7-9A5B-E59C127F3D5D}" dt="2022-10-23T21:50:16.420" v="5220"/>
        <pc:sldMkLst>
          <pc:docMk/>
          <pc:sldMk cId="2556901768" sldId="269"/>
        </pc:sldMkLst>
        <pc:spChg chg="mod">
          <ac:chgData name="Mathilde Ritman" userId="cc638c6e22680a3f" providerId="LiveId" clId="{715C4294-2BB8-48D7-9A5B-E59C127F3D5D}" dt="2022-10-23T14:20:38.895" v="5121" actId="20577"/>
          <ac:spMkLst>
            <pc:docMk/>
            <pc:sldMk cId="2556901768" sldId="269"/>
            <ac:spMk id="2" creationId="{9B56BF24-D3D6-B7C2-8880-BCF9AD31B7FF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2556901768" sldId="269"/>
            <ac:spMk id="4" creationId="{3C96C595-94C0-CAA9-AF74-14FCCD25C365}"/>
          </ac:spMkLst>
        </pc:spChg>
        <pc:spChg chg="add mod">
          <ac:chgData name="Mathilde Ritman" userId="cc638c6e22680a3f" providerId="LiveId" clId="{715C4294-2BB8-48D7-9A5B-E59C127F3D5D}" dt="2022-10-19T12:27:39.643" v="4555" actId="1076"/>
          <ac:spMkLst>
            <pc:docMk/>
            <pc:sldMk cId="2556901768" sldId="269"/>
            <ac:spMk id="4" creationId="{55E09209-A000-EAC8-084D-1858ACAC884F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2556901768" sldId="269"/>
            <ac:spMk id="5" creationId="{C24D2EB3-B20A-EE3C-7F82-7FEE4C0F3E3B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2556901768" sldId="269"/>
            <ac:spMk id="6" creationId="{6F49109E-9164-1C95-0B50-BCBF0005063B}"/>
          </ac:spMkLst>
        </pc:spChg>
        <pc:spChg chg="add mod">
          <ac:chgData name="Mathilde Ritman" userId="cc638c6e22680a3f" providerId="LiveId" clId="{715C4294-2BB8-48D7-9A5B-E59C127F3D5D}" dt="2022-10-23T14:20:36.640" v="5120" actId="1076"/>
          <ac:spMkLst>
            <pc:docMk/>
            <pc:sldMk cId="2556901768" sldId="269"/>
            <ac:spMk id="6" creationId="{D88EC380-7099-B2CC-8AE5-EA8946D5D94C}"/>
          </ac:spMkLst>
        </pc:spChg>
        <pc:spChg chg="add mod ord">
          <ac:chgData name="Mathilde Ritman" userId="cc638c6e22680a3f" providerId="LiveId" clId="{715C4294-2BB8-48D7-9A5B-E59C127F3D5D}" dt="2022-10-18T22:45:55.014" v="1811" actId="167"/>
          <ac:spMkLst>
            <pc:docMk/>
            <pc:sldMk cId="2556901768" sldId="269"/>
            <ac:spMk id="7" creationId="{2C66953A-3E4A-918A-3662-6A1DE34302E2}"/>
          </ac:spMkLst>
        </pc:spChg>
        <pc:spChg chg="add del mod">
          <ac:chgData name="Mathilde Ritman" userId="cc638c6e22680a3f" providerId="LiveId" clId="{715C4294-2BB8-48D7-9A5B-E59C127F3D5D}" dt="2022-10-23T14:20:01.920" v="5113" actId="478"/>
          <ac:spMkLst>
            <pc:docMk/>
            <pc:sldMk cId="2556901768" sldId="269"/>
            <ac:spMk id="8" creationId="{25822AAF-067D-777B-2EA2-2EEC3CF24F5C}"/>
          </ac:spMkLst>
        </pc:spChg>
        <pc:spChg chg="add del mod">
          <ac:chgData name="Mathilde Ritman" userId="cc638c6e22680a3f" providerId="LiveId" clId="{715C4294-2BB8-48D7-9A5B-E59C127F3D5D}" dt="2022-10-23T14:20:00.569" v="5112" actId="478"/>
          <ac:spMkLst>
            <pc:docMk/>
            <pc:sldMk cId="2556901768" sldId="269"/>
            <ac:spMk id="9" creationId="{E813C991-6EA8-5E33-FB77-51D20E00D7C0}"/>
          </ac:spMkLst>
        </pc:spChg>
        <pc:spChg chg="add mod">
          <ac:chgData name="Mathilde Ritman" userId="cc638c6e22680a3f" providerId="LiveId" clId="{715C4294-2BB8-48D7-9A5B-E59C127F3D5D}" dt="2022-10-19T12:27:54.292" v="4560" actId="1076"/>
          <ac:spMkLst>
            <pc:docMk/>
            <pc:sldMk cId="2556901768" sldId="269"/>
            <ac:spMk id="11" creationId="{A1A6CB0D-9D39-A570-E970-C92379A430B8}"/>
          </ac:spMkLst>
        </pc:spChg>
        <pc:spChg chg="add mod">
          <ac:chgData name="Mathilde Ritman" userId="cc638c6e22680a3f" providerId="LiveId" clId="{715C4294-2BB8-48D7-9A5B-E59C127F3D5D}" dt="2022-10-23T14:21:40.663" v="5181" actId="1076"/>
          <ac:spMkLst>
            <pc:docMk/>
            <pc:sldMk cId="2556901768" sldId="269"/>
            <ac:spMk id="12" creationId="{92C69357-7314-6254-D7AE-18143739F75B}"/>
          </ac:spMkLst>
        </pc:spChg>
        <pc:picChg chg="add del mod modCrop">
          <ac:chgData name="Mathilde Ritman" userId="cc638c6e22680a3f" providerId="LiveId" clId="{715C4294-2BB8-48D7-9A5B-E59C127F3D5D}" dt="2022-10-23T14:20:19.087" v="5117" actId="1076"/>
          <ac:picMkLst>
            <pc:docMk/>
            <pc:sldMk cId="2556901768" sldId="269"/>
            <ac:picMk id="3" creationId="{F5F80BDB-CAEB-3A03-4514-B07BDC611AF0}"/>
          </ac:picMkLst>
        </pc:picChg>
        <pc:cxnChg chg="add del mod">
          <ac:chgData name="Mathilde Ritman" userId="cc638c6e22680a3f" providerId="LiveId" clId="{715C4294-2BB8-48D7-9A5B-E59C127F3D5D}" dt="2022-10-19T12:27:12.576" v="4548" actId="478"/>
          <ac:cxnSpMkLst>
            <pc:docMk/>
            <pc:sldMk cId="2556901768" sldId="269"/>
            <ac:cxnSpMk id="5" creationId="{3981B33F-93BA-CCF7-341E-D32640D84CE1}"/>
          </ac:cxnSpMkLst>
        </pc:cxnChg>
      </pc:sldChg>
      <pc:sldChg chg="addSp delSp modSp mod delAnim modAnim">
        <pc:chgData name="Mathilde Ritman" userId="cc638c6e22680a3f" providerId="LiveId" clId="{715C4294-2BB8-48D7-9A5B-E59C127F3D5D}" dt="2022-10-23T13:47:30.851" v="5104" actId="1076"/>
        <pc:sldMkLst>
          <pc:docMk/>
          <pc:sldMk cId="1742603963" sldId="270"/>
        </pc:sldMkLst>
        <pc:spChg chg="del mod">
          <ac:chgData name="Mathilde Ritman" userId="cc638c6e22680a3f" providerId="LiveId" clId="{715C4294-2BB8-48D7-9A5B-E59C127F3D5D}" dt="2022-10-18T23:22:23.320" v="2598" actId="478"/>
          <ac:spMkLst>
            <pc:docMk/>
            <pc:sldMk cId="1742603963" sldId="270"/>
            <ac:spMk id="2" creationId="{9B56BF24-D3D6-B7C2-8880-BCF9AD31B7FF}"/>
          </ac:spMkLst>
        </pc:spChg>
        <pc:spChg chg="add mod">
          <ac:chgData name="Mathilde Ritman" userId="cc638c6e22680a3f" providerId="LiveId" clId="{715C4294-2BB8-48D7-9A5B-E59C127F3D5D}" dt="2022-10-23T13:47:30.851" v="5104" actId="1076"/>
          <ac:spMkLst>
            <pc:docMk/>
            <pc:sldMk cId="1742603963" sldId="270"/>
            <ac:spMk id="2" creationId="{9E17359C-94CE-F1AF-49CA-7EE35AA6D3CD}"/>
          </ac:spMkLst>
        </pc:spChg>
        <pc:spChg chg="add del mod">
          <ac:chgData name="Mathilde Ritman" userId="cc638c6e22680a3f" providerId="LiveId" clId="{715C4294-2BB8-48D7-9A5B-E59C127F3D5D}" dt="2022-10-19T12:30:33.344" v="4602" actId="478"/>
          <ac:spMkLst>
            <pc:docMk/>
            <pc:sldMk cId="1742603963" sldId="270"/>
            <ac:spMk id="5" creationId="{7E1D3F94-5A31-1FDA-9229-3696076BEE3B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742603963" sldId="270"/>
            <ac:spMk id="5" creationId="{EA7470F4-060E-AED4-B1AE-67793E609219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1742603963" sldId="270"/>
            <ac:spMk id="6" creationId="{3671DEF6-9F54-F20E-3FBB-84E159D78F23}"/>
          </ac:spMkLst>
        </pc:spChg>
        <pc:spChg chg="add del mod">
          <ac:chgData name="Mathilde Ritman" userId="cc638c6e22680a3f" providerId="LiveId" clId="{715C4294-2BB8-48D7-9A5B-E59C127F3D5D}" dt="2022-10-19T12:30:33.344" v="4602" actId="478"/>
          <ac:spMkLst>
            <pc:docMk/>
            <pc:sldMk cId="1742603963" sldId="270"/>
            <ac:spMk id="6" creationId="{CB30FF9D-F360-D9C7-E6E9-157806F3E651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1742603963" sldId="270"/>
            <ac:spMk id="7" creationId="{373C2246-6DFC-F848-FAC2-17FFF13130ED}"/>
          </ac:spMkLst>
        </pc:spChg>
        <pc:spChg chg="add mod">
          <ac:chgData name="Mathilde Ritman" userId="cc638c6e22680a3f" providerId="LiveId" clId="{715C4294-2BB8-48D7-9A5B-E59C127F3D5D}" dt="2022-10-23T13:47:30.851" v="5104" actId="1076"/>
          <ac:spMkLst>
            <pc:docMk/>
            <pc:sldMk cId="1742603963" sldId="270"/>
            <ac:spMk id="7" creationId="{CBD89157-A8A3-F1B7-7885-876EE7E3D672}"/>
          </ac:spMkLst>
        </pc:spChg>
        <pc:spChg chg="add mod ord">
          <ac:chgData name="Mathilde Ritman" userId="cc638c6e22680a3f" providerId="LiveId" clId="{715C4294-2BB8-48D7-9A5B-E59C127F3D5D}" dt="2022-10-18T22:46:00.725" v="1813" actId="167"/>
          <ac:spMkLst>
            <pc:docMk/>
            <pc:sldMk cId="1742603963" sldId="270"/>
            <ac:spMk id="8" creationId="{6526CA0B-0392-4B7F-653D-16CEBAF7ADFC}"/>
          </ac:spMkLst>
        </pc:spChg>
        <pc:spChg chg="add mod">
          <ac:chgData name="Mathilde Ritman" userId="cc638c6e22680a3f" providerId="LiveId" clId="{715C4294-2BB8-48D7-9A5B-E59C127F3D5D}" dt="2022-10-23T13:47:30.851" v="5104" actId="1076"/>
          <ac:spMkLst>
            <pc:docMk/>
            <pc:sldMk cId="1742603963" sldId="270"/>
            <ac:spMk id="9" creationId="{6724B6C0-A5E8-DD3D-0E3B-61CEA4B44010}"/>
          </ac:spMkLst>
        </pc:spChg>
        <pc:spChg chg="add mod">
          <ac:chgData name="Mathilde Ritman" userId="cc638c6e22680a3f" providerId="LiveId" clId="{715C4294-2BB8-48D7-9A5B-E59C127F3D5D}" dt="2022-10-23T13:47:30.851" v="5104" actId="1076"/>
          <ac:spMkLst>
            <pc:docMk/>
            <pc:sldMk cId="1742603963" sldId="270"/>
            <ac:spMk id="10" creationId="{5A8BDDF8-C25E-0C41-E877-F611E94E2AA8}"/>
          </ac:spMkLst>
        </pc:spChg>
        <pc:spChg chg="add del mod">
          <ac:chgData name="Mathilde Ritman" userId="cc638c6e22680a3f" providerId="LiveId" clId="{715C4294-2BB8-48D7-9A5B-E59C127F3D5D}" dt="2022-10-18T23:22:26.600" v="2600" actId="478"/>
          <ac:spMkLst>
            <pc:docMk/>
            <pc:sldMk cId="1742603963" sldId="270"/>
            <ac:spMk id="10" creationId="{96672A99-E75B-70F2-E810-8E57406C5790}"/>
          </ac:spMkLst>
        </pc:spChg>
        <pc:spChg chg="add mod">
          <ac:chgData name="Mathilde Ritman" userId="cc638c6e22680a3f" providerId="LiveId" clId="{715C4294-2BB8-48D7-9A5B-E59C127F3D5D}" dt="2022-10-18T23:22:48.191" v="2652" actId="20577"/>
          <ac:spMkLst>
            <pc:docMk/>
            <pc:sldMk cId="1742603963" sldId="270"/>
            <ac:spMk id="11" creationId="{79915A44-52CB-B8C9-5AB6-99C1A1A24A61}"/>
          </ac:spMkLst>
        </pc:spChg>
        <pc:spChg chg="add mod">
          <ac:chgData name="Mathilde Ritman" userId="cc638c6e22680a3f" providerId="LiveId" clId="{715C4294-2BB8-48D7-9A5B-E59C127F3D5D}" dt="2022-10-23T13:47:30.851" v="5104" actId="1076"/>
          <ac:spMkLst>
            <pc:docMk/>
            <pc:sldMk cId="1742603963" sldId="270"/>
            <ac:spMk id="12" creationId="{4EDDD65A-0099-C05E-0EB0-7F38E37C621B}"/>
          </ac:spMkLst>
        </pc:spChg>
        <pc:spChg chg="add del mod">
          <ac:chgData name="Mathilde Ritman" userId="cc638c6e22680a3f" providerId="LiveId" clId="{715C4294-2BB8-48D7-9A5B-E59C127F3D5D}" dt="2022-10-19T12:28:49.390" v="4571" actId="478"/>
          <ac:spMkLst>
            <pc:docMk/>
            <pc:sldMk cId="1742603963" sldId="270"/>
            <ac:spMk id="13" creationId="{2579E6E1-1ED1-DB6B-4AED-BFF3A4E9DAC8}"/>
          </ac:spMkLst>
        </pc:spChg>
        <pc:spChg chg="add mod">
          <ac:chgData name="Mathilde Ritman" userId="cc638c6e22680a3f" providerId="LiveId" clId="{715C4294-2BB8-48D7-9A5B-E59C127F3D5D}" dt="2022-10-23T13:47:30.851" v="5104" actId="1076"/>
          <ac:spMkLst>
            <pc:docMk/>
            <pc:sldMk cId="1742603963" sldId="270"/>
            <ac:spMk id="14" creationId="{1CF5094D-7C95-7E96-6AF6-24E601645473}"/>
          </ac:spMkLst>
        </pc:spChg>
        <pc:spChg chg="add del mod">
          <ac:chgData name="Mathilde Ritman" userId="cc638c6e22680a3f" providerId="LiveId" clId="{715C4294-2BB8-48D7-9A5B-E59C127F3D5D}" dt="2022-10-19T12:30:50.622" v="4604" actId="478"/>
          <ac:spMkLst>
            <pc:docMk/>
            <pc:sldMk cId="1742603963" sldId="270"/>
            <ac:spMk id="15" creationId="{6C53933A-ADE9-D9A0-49BF-CF63A3CAFE8C}"/>
          </ac:spMkLst>
        </pc:spChg>
        <pc:spChg chg="add mod">
          <ac:chgData name="Mathilde Ritman" userId="cc638c6e22680a3f" providerId="LiveId" clId="{715C4294-2BB8-48D7-9A5B-E59C127F3D5D}" dt="2022-10-23T13:47:30.851" v="5104" actId="1076"/>
          <ac:spMkLst>
            <pc:docMk/>
            <pc:sldMk cId="1742603963" sldId="270"/>
            <ac:spMk id="16" creationId="{117B239D-913C-D17D-BCF1-04DB7F6196B4}"/>
          </ac:spMkLst>
        </pc:spChg>
        <pc:picChg chg="del mod">
          <ac:chgData name="Mathilde Ritman" userId="cc638c6e22680a3f" providerId="LiveId" clId="{715C4294-2BB8-48D7-9A5B-E59C127F3D5D}" dt="2022-10-19T12:30:50.622" v="4604" actId="478"/>
          <ac:picMkLst>
            <pc:docMk/>
            <pc:sldMk cId="1742603963" sldId="270"/>
            <ac:picMk id="3" creationId="{358F95E6-D6DC-70B6-2272-4A8898DA3494}"/>
          </ac:picMkLst>
        </pc:picChg>
        <pc:picChg chg="mod">
          <ac:chgData name="Mathilde Ritman" userId="cc638c6e22680a3f" providerId="LiveId" clId="{715C4294-2BB8-48D7-9A5B-E59C127F3D5D}" dt="2022-10-23T13:47:30.851" v="5104" actId="1076"/>
          <ac:picMkLst>
            <pc:docMk/>
            <pc:sldMk cId="1742603963" sldId="270"/>
            <ac:picMk id="4" creationId="{FCD133FD-A726-464B-EAA1-C46E3DDA6CB6}"/>
          </ac:picMkLst>
        </pc:picChg>
      </pc:sldChg>
      <pc:sldChg chg="addSp delSp modSp mod ord">
        <pc:chgData name="Mathilde Ritman" userId="cc638c6e22680a3f" providerId="LiveId" clId="{715C4294-2BB8-48D7-9A5B-E59C127F3D5D}" dt="2022-10-20T05:45:04.799" v="5088" actId="1076"/>
        <pc:sldMkLst>
          <pc:docMk/>
          <pc:sldMk cId="2106892359" sldId="271"/>
        </pc:sldMkLst>
        <pc:spChg chg="mod">
          <ac:chgData name="Mathilde Ritman" userId="cc638c6e22680a3f" providerId="LiveId" clId="{715C4294-2BB8-48D7-9A5B-E59C127F3D5D}" dt="2022-10-18T23:23:19.050" v="2682" actId="242"/>
          <ac:spMkLst>
            <pc:docMk/>
            <pc:sldMk cId="2106892359" sldId="271"/>
            <ac:spMk id="2" creationId="{9B56BF24-D3D6-B7C2-8880-BCF9AD31B7FF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2106892359" sldId="271"/>
            <ac:spMk id="3" creationId="{6025ED09-B208-6858-9EF0-88D2561B48A1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2106892359" sldId="271"/>
            <ac:spMk id="4" creationId="{A91EED83-1FA4-A0B9-32C0-D1FCA0D0BDA9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2106892359" sldId="271"/>
            <ac:spMk id="5" creationId="{96CB8E6F-79B0-646A-01CE-675B971A5681}"/>
          </ac:spMkLst>
        </pc:spChg>
        <pc:spChg chg="add mod ord">
          <ac:chgData name="Mathilde Ritman" userId="cc638c6e22680a3f" providerId="LiveId" clId="{715C4294-2BB8-48D7-9A5B-E59C127F3D5D}" dt="2022-10-18T22:46:04.484" v="1815" actId="167"/>
          <ac:spMkLst>
            <pc:docMk/>
            <pc:sldMk cId="2106892359" sldId="271"/>
            <ac:spMk id="6" creationId="{9D793161-C31B-06B5-5BDF-B053FDF36B98}"/>
          </ac:spMkLst>
        </pc:spChg>
        <pc:picChg chg="add del mod">
          <ac:chgData name="Mathilde Ritman" userId="cc638c6e22680a3f" providerId="LiveId" clId="{715C4294-2BB8-48D7-9A5B-E59C127F3D5D}" dt="2022-10-19T12:50:01.340" v="4881" actId="478"/>
          <ac:picMkLst>
            <pc:docMk/>
            <pc:sldMk cId="2106892359" sldId="271"/>
            <ac:picMk id="3" creationId="{12745F8D-F14A-5AE5-99E7-3B22BA0A464E}"/>
          </ac:picMkLst>
        </pc:picChg>
        <pc:picChg chg="add mod">
          <ac:chgData name="Mathilde Ritman" userId="cc638c6e22680a3f" providerId="LiveId" clId="{715C4294-2BB8-48D7-9A5B-E59C127F3D5D}" dt="2022-10-20T05:45:04.799" v="5088" actId="1076"/>
          <ac:picMkLst>
            <pc:docMk/>
            <pc:sldMk cId="2106892359" sldId="271"/>
            <ac:picMk id="4" creationId="{9F59312D-61D5-7AC0-5CFC-331B22A24043}"/>
          </ac:picMkLst>
        </pc:picChg>
        <pc:picChg chg="add del mod">
          <ac:chgData name="Mathilde Ritman" userId="cc638c6e22680a3f" providerId="LiveId" clId="{715C4294-2BB8-48D7-9A5B-E59C127F3D5D}" dt="2022-10-20T05:44:54.538" v="5086" actId="478"/>
          <ac:picMkLst>
            <pc:docMk/>
            <pc:sldMk cId="2106892359" sldId="271"/>
            <ac:picMk id="8" creationId="{F2F87F4A-5438-3F63-1790-CC8777331FEE}"/>
          </ac:picMkLst>
        </pc:picChg>
      </pc:sldChg>
      <pc:sldChg chg="addSp delSp modSp del mod modAnim">
        <pc:chgData name="Mathilde Ritman" userId="cc638c6e22680a3f" providerId="LiveId" clId="{715C4294-2BB8-48D7-9A5B-E59C127F3D5D}" dt="2022-10-19T12:39:12.113" v="4823" actId="47"/>
        <pc:sldMkLst>
          <pc:docMk/>
          <pc:sldMk cId="3899321246" sldId="272"/>
        </pc:sldMkLst>
        <pc:spChg chg="mod">
          <ac:chgData name="Mathilde Ritman" userId="cc638c6e22680a3f" providerId="LiveId" clId="{715C4294-2BB8-48D7-9A5B-E59C127F3D5D}" dt="2022-10-18T23:30:42.769" v="2773" actId="242"/>
          <ac:spMkLst>
            <pc:docMk/>
            <pc:sldMk cId="3899321246" sldId="272"/>
            <ac:spMk id="2" creationId="{17A4D013-40E7-C97B-DCC5-E818847C41B8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899321246" sldId="272"/>
            <ac:spMk id="3" creationId="{A8696232-7F9C-7131-A31A-15BEA200B525}"/>
          </ac:spMkLst>
        </pc:spChg>
        <pc:spChg chg="mod">
          <ac:chgData name="Mathilde Ritman" userId="cc638c6e22680a3f" providerId="LiveId" clId="{715C4294-2BB8-48D7-9A5B-E59C127F3D5D}" dt="2022-10-18T23:30:17.920" v="2764" actId="6549"/>
          <ac:spMkLst>
            <pc:docMk/>
            <pc:sldMk cId="3899321246" sldId="272"/>
            <ac:spMk id="4" creationId="{14F7E072-8B15-1564-1775-34B188AED058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899321246" sldId="272"/>
            <ac:spMk id="5" creationId="{711EF596-8661-007F-539F-226FE7FF1BD5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3899321246" sldId="272"/>
            <ac:spMk id="7" creationId="{A82A981A-55B6-1120-6218-7D190D3E3E28}"/>
          </ac:spMkLst>
        </pc:spChg>
        <pc:spChg chg="add mod ord">
          <ac:chgData name="Mathilde Ritman" userId="cc638c6e22680a3f" providerId="LiveId" clId="{715C4294-2BB8-48D7-9A5B-E59C127F3D5D}" dt="2022-10-18T22:46:15.494" v="1819" actId="167"/>
          <ac:spMkLst>
            <pc:docMk/>
            <pc:sldMk cId="3899321246" sldId="272"/>
            <ac:spMk id="8" creationId="{2D12E1F1-AD58-2252-8412-233D8A89AD6E}"/>
          </ac:spMkLst>
        </pc:spChg>
        <pc:picChg chg="mod">
          <ac:chgData name="Mathilde Ritman" userId="cc638c6e22680a3f" providerId="LiveId" clId="{715C4294-2BB8-48D7-9A5B-E59C127F3D5D}" dt="2022-10-18T23:30:28.372" v="2767" actId="1076"/>
          <ac:picMkLst>
            <pc:docMk/>
            <pc:sldMk cId="3899321246" sldId="272"/>
            <ac:picMk id="6" creationId="{BDA200DD-A51F-11D9-E9C8-590CD8EAFEEC}"/>
          </ac:picMkLst>
        </pc:picChg>
      </pc:sldChg>
      <pc:sldChg chg="addSp delSp modSp del">
        <pc:chgData name="Mathilde Ritman" userId="cc638c6e22680a3f" providerId="LiveId" clId="{715C4294-2BB8-48D7-9A5B-E59C127F3D5D}" dt="2022-10-18T23:32:48.255" v="2846" actId="47"/>
        <pc:sldMkLst>
          <pc:docMk/>
          <pc:sldMk cId="3938284241" sldId="273"/>
        </pc:sldMkLst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938284241" sldId="273"/>
            <ac:spMk id="2" creationId="{7DBC5F7E-5B47-000E-33DE-C47B831F1558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938284241" sldId="273"/>
            <ac:spMk id="3" creationId="{D577E906-C18E-5692-C887-727565F52839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3938284241" sldId="273"/>
            <ac:spMk id="4" creationId="{6189AE39-5FD5-957E-1F27-64C2A853D1D8}"/>
          </ac:spMkLst>
        </pc:spChg>
        <pc:spChg chg="add mod">
          <ac:chgData name="Mathilde Ritman" userId="cc638c6e22680a3f" providerId="LiveId" clId="{715C4294-2BB8-48D7-9A5B-E59C127F3D5D}" dt="2022-10-18T22:46:24.182" v="1822"/>
          <ac:spMkLst>
            <pc:docMk/>
            <pc:sldMk cId="3938284241" sldId="273"/>
            <ac:spMk id="5" creationId="{6368F845-43A5-2BE9-EB0A-27C7732F2913}"/>
          </ac:spMkLst>
        </pc:spChg>
      </pc:sldChg>
      <pc:sldChg chg="addSp delSp modSp del mod">
        <pc:chgData name="Mathilde Ritman" userId="cc638c6e22680a3f" providerId="LiveId" clId="{715C4294-2BB8-48D7-9A5B-E59C127F3D5D}" dt="2022-10-18T23:49:23.474" v="3243" actId="47"/>
        <pc:sldMkLst>
          <pc:docMk/>
          <pc:sldMk cId="3753167576" sldId="274"/>
        </pc:sldMkLst>
        <pc:spChg chg="mod">
          <ac:chgData name="Mathilde Ritman" userId="cc638c6e22680a3f" providerId="LiveId" clId="{715C4294-2BB8-48D7-9A5B-E59C127F3D5D}" dt="2022-10-18T23:31:31.464" v="2790" actId="313"/>
          <ac:spMkLst>
            <pc:docMk/>
            <pc:sldMk cId="3753167576" sldId="274"/>
            <ac:spMk id="2" creationId="{E0625633-108C-F3EE-CC4B-7140E3D63617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753167576" sldId="274"/>
            <ac:spMk id="3" creationId="{859F35C9-4A79-CF05-D0F0-7D68C2C0042A}"/>
          </ac:spMkLst>
        </pc:spChg>
        <pc:spChg chg="mod">
          <ac:chgData name="Mathilde Ritman" userId="cc638c6e22680a3f" providerId="LiveId" clId="{715C4294-2BB8-48D7-9A5B-E59C127F3D5D}" dt="2022-10-18T23:32:37.968" v="2845" actId="20577"/>
          <ac:spMkLst>
            <pc:docMk/>
            <pc:sldMk cId="3753167576" sldId="274"/>
            <ac:spMk id="4" creationId="{E7461F57-4550-4161-47AB-25E292E0146D}"/>
          </ac:spMkLst>
        </pc:spChg>
        <pc:spChg chg="del">
          <ac:chgData name="Mathilde Ritman" userId="cc638c6e22680a3f" providerId="LiveId" clId="{715C4294-2BB8-48D7-9A5B-E59C127F3D5D}" dt="2022-10-18T22:35:55.035" v="1677"/>
          <ac:spMkLst>
            <pc:docMk/>
            <pc:sldMk cId="3753167576" sldId="274"/>
            <ac:spMk id="5" creationId="{6D34E1AE-69B9-6646-0482-0403B60F1F11}"/>
          </ac:spMkLst>
        </pc:spChg>
        <pc:spChg chg="del">
          <ac:chgData name="Mathilde Ritman" userId="cc638c6e22680a3f" providerId="LiveId" clId="{715C4294-2BB8-48D7-9A5B-E59C127F3D5D}" dt="2022-10-18T22:41:52.549" v="1752"/>
          <ac:spMkLst>
            <pc:docMk/>
            <pc:sldMk cId="3753167576" sldId="274"/>
            <ac:spMk id="6" creationId="{D5D1939F-93F3-B23A-6788-F259A8FE7122}"/>
          </ac:spMkLst>
        </pc:spChg>
        <pc:spChg chg="add mod ord">
          <ac:chgData name="Mathilde Ritman" userId="cc638c6e22680a3f" providerId="LiveId" clId="{715C4294-2BB8-48D7-9A5B-E59C127F3D5D}" dt="2022-10-18T22:46:21.212" v="1821" actId="167"/>
          <ac:spMkLst>
            <pc:docMk/>
            <pc:sldMk cId="3753167576" sldId="274"/>
            <ac:spMk id="7" creationId="{D15F96C3-6BA2-3381-1D96-ECE4C79B0AB9}"/>
          </ac:spMkLst>
        </pc:spChg>
      </pc:sldChg>
      <pc:sldChg chg="addSp delSp modSp add mod">
        <pc:chgData name="Mathilde Ritman" userId="cc638c6e22680a3f" providerId="LiveId" clId="{715C4294-2BB8-48D7-9A5B-E59C127F3D5D}" dt="2022-10-19T12:50:52.706" v="4892" actId="20577"/>
        <pc:sldMkLst>
          <pc:docMk/>
          <pc:sldMk cId="3640338914" sldId="275"/>
        </pc:sldMkLst>
        <pc:spChg chg="mod">
          <ac:chgData name="Mathilde Ritman" userId="cc638c6e22680a3f" providerId="LiveId" clId="{715C4294-2BB8-48D7-9A5B-E59C127F3D5D}" dt="2022-10-19T00:50:45.631" v="3931" actId="20577"/>
          <ac:spMkLst>
            <pc:docMk/>
            <pc:sldMk cId="3640338914" sldId="275"/>
            <ac:spMk id="2" creationId="{9B56BF24-D3D6-B7C2-8880-BCF9AD31B7FF}"/>
          </ac:spMkLst>
        </pc:spChg>
        <pc:spChg chg="add del mod">
          <ac:chgData name="Mathilde Ritman" userId="cc638c6e22680a3f" providerId="LiveId" clId="{715C4294-2BB8-48D7-9A5B-E59C127F3D5D}" dt="2022-10-18T23:41:15.476" v="2916" actId="478"/>
          <ac:spMkLst>
            <pc:docMk/>
            <pc:sldMk cId="3640338914" sldId="275"/>
            <ac:spMk id="5" creationId="{310D5FD5-80CC-C121-29C1-CF0F5002B4AD}"/>
          </ac:spMkLst>
        </pc:spChg>
        <pc:spChg chg="add mod">
          <ac:chgData name="Mathilde Ritman" userId="cc638c6e22680a3f" providerId="LiveId" clId="{715C4294-2BB8-48D7-9A5B-E59C127F3D5D}" dt="2022-10-19T12:50:52.706" v="4892" actId="20577"/>
          <ac:spMkLst>
            <pc:docMk/>
            <pc:sldMk cId="3640338914" sldId="275"/>
            <ac:spMk id="7" creationId="{5D0EACBC-B3C5-6D5B-0AFA-E4787229CCE8}"/>
          </ac:spMkLst>
        </pc:spChg>
        <pc:spChg chg="del mod">
          <ac:chgData name="Mathilde Ritman" userId="cc638c6e22680a3f" providerId="LiveId" clId="{715C4294-2BB8-48D7-9A5B-E59C127F3D5D}" dt="2022-10-18T23:45:50.896" v="3110" actId="478"/>
          <ac:spMkLst>
            <pc:docMk/>
            <pc:sldMk cId="3640338914" sldId="275"/>
            <ac:spMk id="8" creationId="{FEB7F2EA-082A-7E61-EAEB-367ABC63553B}"/>
          </ac:spMkLst>
        </pc:spChg>
        <pc:spChg chg="add mod">
          <ac:chgData name="Mathilde Ritman" userId="cc638c6e22680a3f" providerId="LiveId" clId="{715C4294-2BB8-48D7-9A5B-E59C127F3D5D}" dt="2022-10-19T01:13:07.955" v="3937" actId="20577"/>
          <ac:spMkLst>
            <pc:docMk/>
            <pc:sldMk cId="3640338914" sldId="275"/>
            <ac:spMk id="10" creationId="{74C08CA9-47C8-81EF-F950-3D9730B6CD96}"/>
          </ac:spMkLst>
        </pc:spChg>
        <pc:picChg chg="del">
          <ac:chgData name="Mathilde Ritman" userId="cc638c6e22680a3f" providerId="LiveId" clId="{715C4294-2BB8-48D7-9A5B-E59C127F3D5D}" dt="2022-10-18T22:46:40.572" v="1843" actId="478"/>
          <ac:picMkLst>
            <pc:docMk/>
            <pc:sldMk cId="3640338914" sldId="275"/>
            <ac:picMk id="3" creationId="{A7D46B94-AD4D-7A6D-A5B0-3FE4A1FDEE7E}"/>
          </ac:picMkLst>
        </pc:picChg>
        <pc:picChg chg="del">
          <ac:chgData name="Mathilde Ritman" userId="cc638c6e22680a3f" providerId="LiveId" clId="{715C4294-2BB8-48D7-9A5B-E59C127F3D5D}" dt="2022-10-18T22:46:44.390" v="1844" actId="478"/>
          <ac:picMkLst>
            <pc:docMk/>
            <pc:sldMk cId="3640338914" sldId="275"/>
            <ac:picMk id="4" creationId="{E4556862-2E4D-F5E6-0DBD-D5B1555FE839}"/>
          </ac:picMkLst>
        </pc:picChg>
        <pc:picChg chg="add mod ord">
          <ac:chgData name="Mathilde Ritman" userId="cc638c6e22680a3f" providerId="LiveId" clId="{715C4294-2BB8-48D7-9A5B-E59C127F3D5D}" dt="2022-10-18T23:48:14.283" v="3231" actId="1076"/>
          <ac:picMkLst>
            <pc:docMk/>
            <pc:sldMk cId="3640338914" sldId="275"/>
            <ac:picMk id="9" creationId="{FCFDB5C8-34E0-2D7F-0111-BEA2C5E5B106}"/>
          </ac:picMkLst>
        </pc:picChg>
      </pc:sldChg>
      <pc:sldChg chg="addSp delSp modSp add mod delAnim modAnim">
        <pc:chgData name="Mathilde Ritman" userId="cc638c6e22680a3f" providerId="LiveId" clId="{715C4294-2BB8-48D7-9A5B-E59C127F3D5D}" dt="2022-10-23T22:22:22.824" v="5221"/>
        <pc:sldMkLst>
          <pc:docMk/>
          <pc:sldMk cId="1941667910" sldId="276"/>
        </pc:sldMkLst>
        <pc:spChg chg="mod">
          <ac:chgData name="Mathilde Ritman" userId="cc638c6e22680a3f" providerId="LiveId" clId="{715C4294-2BB8-48D7-9A5B-E59C127F3D5D}" dt="2022-10-18T23:05:27.247" v="1993" actId="20577"/>
          <ac:spMkLst>
            <pc:docMk/>
            <pc:sldMk cId="1941667910" sldId="276"/>
            <ac:spMk id="2" creationId="{9B56BF24-D3D6-B7C2-8880-BCF9AD31B7FF}"/>
          </ac:spMkLst>
        </pc:spChg>
        <pc:spChg chg="add mod">
          <ac:chgData name="Mathilde Ritman" userId="cc638c6e22680a3f" providerId="LiveId" clId="{715C4294-2BB8-48D7-9A5B-E59C127F3D5D}" dt="2022-10-19T12:17:03.331" v="4439" actId="1076"/>
          <ac:spMkLst>
            <pc:docMk/>
            <pc:sldMk cId="1941667910" sldId="276"/>
            <ac:spMk id="5" creationId="{54706ABB-2B79-B096-A3BF-A30DF5638F04}"/>
          </ac:spMkLst>
        </pc:spChg>
        <pc:spChg chg="add del mod">
          <ac:chgData name="Mathilde Ritman" userId="cc638c6e22680a3f" providerId="LiveId" clId="{715C4294-2BB8-48D7-9A5B-E59C127F3D5D}" dt="2022-10-23T14:22:21.534" v="5187" actId="478"/>
          <ac:spMkLst>
            <pc:docMk/>
            <pc:sldMk cId="1941667910" sldId="276"/>
            <ac:spMk id="6" creationId="{CF1A2053-6349-AF6A-74A0-D65E92B98FD9}"/>
          </ac:spMkLst>
        </pc:spChg>
        <pc:spChg chg="add del mod">
          <ac:chgData name="Mathilde Ritman" userId="cc638c6e22680a3f" providerId="LiveId" clId="{715C4294-2BB8-48D7-9A5B-E59C127F3D5D}" dt="2022-10-19T12:18:40.449" v="4452" actId="478"/>
          <ac:spMkLst>
            <pc:docMk/>
            <pc:sldMk cId="1941667910" sldId="276"/>
            <ac:spMk id="7" creationId="{009E30DA-A7EA-4463-A1D9-B7839897C598}"/>
          </ac:spMkLst>
        </pc:spChg>
        <pc:spChg chg="mod">
          <ac:chgData name="Mathilde Ritman" userId="cc638c6e22680a3f" providerId="LiveId" clId="{715C4294-2BB8-48D7-9A5B-E59C127F3D5D}" dt="2022-10-18T23:05:18.978" v="1964" actId="20577"/>
          <ac:spMkLst>
            <pc:docMk/>
            <pc:sldMk cId="1941667910" sldId="276"/>
            <ac:spMk id="8" creationId="{6262F253-7A9B-A12B-289B-EEA67DD34E56}"/>
          </ac:spMkLst>
        </pc:spChg>
        <pc:picChg chg="add mod">
          <ac:chgData name="Mathilde Ritman" userId="cc638c6e22680a3f" providerId="LiveId" clId="{715C4294-2BB8-48D7-9A5B-E59C127F3D5D}" dt="2022-10-23T22:22:22.824" v="5221"/>
          <ac:picMkLst>
            <pc:docMk/>
            <pc:sldMk cId="1941667910" sldId="276"/>
            <ac:picMk id="3" creationId="{37711B66-2107-0B7C-D3C6-FE39C7BD5D79}"/>
          </ac:picMkLst>
        </pc:picChg>
        <pc:picChg chg="add mod modCrop">
          <ac:chgData name="Mathilde Ritman" userId="cc638c6e22680a3f" providerId="LiveId" clId="{715C4294-2BB8-48D7-9A5B-E59C127F3D5D}" dt="2022-10-23T14:22:19.816" v="5186" actId="1076"/>
          <ac:picMkLst>
            <pc:docMk/>
            <pc:sldMk cId="1941667910" sldId="276"/>
            <ac:picMk id="4" creationId="{E3BE3682-026D-046C-E105-D5FA72AD3ED0}"/>
          </ac:picMkLst>
        </pc:picChg>
        <pc:picChg chg="del">
          <ac:chgData name="Mathilde Ritman" userId="cc638c6e22680a3f" providerId="LiveId" clId="{715C4294-2BB8-48D7-9A5B-E59C127F3D5D}" dt="2022-10-18T23:06:38.575" v="1997" actId="478"/>
          <ac:picMkLst>
            <pc:docMk/>
            <pc:sldMk cId="1941667910" sldId="276"/>
            <ac:picMk id="4" creationId="{E9E3C9BD-D12F-B154-ACEE-03AD51DB9A3E}"/>
          </ac:picMkLst>
        </pc:picChg>
        <pc:picChg chg="add mod">
          <ac:chgData name="Mathilde Ritman" userId="cc638c6e22680a3f" providerId="LiveId" clId="{715C4294-2BB8-48D7-9A5B-E59C127F3D5D}" dt="2022-10-18T23:10:45.541" v="2011" actId="1076"/>
          <ac:picMkLst>
            <pc:docMk/>
            <pc:sldMk cId="1941667910" sldId="276"/>
            <ac:picMk id="3074" creationId="{268D3262-6ADE-9BD1-2807-8C37075DBEF0}"/>
          </ac:picMkLst>
        </pc:picChg>
        <pc:picChg chg="add mod">
          <ac:chgData name="Mathilde Ritman" userId="cc638c6e22680a3f" providerId="LiveId" clId="{715C4294-2BB8-48D7-9A5B-E59C127F3D5D}" dt="2022-10-19T12:17:03.331" v="4439" actId="1076"/>
          <ac:picMkLst>
            <pc:docMk/>
            <pc:sldMk cId="1941667910" sldId="276"/>
            <ac:picMk id="3076" creationId="{C73F6B6B-0122-FA64-62D8-A14007991774}"/>
          </ac:picMkLst>
        </pc:picChg>
      </pc:sldChg>
      <pc:sldChg chg="addSp delSp modSp add mod ord">
        <pc:chgData name="Mathilde Ritman" userId="cc638c6e22680a3f" providerId="LiveId" clId="{715C4294-2BB8-48D7-9A5B-E59C127F3D5D}" dt="2022-10-20T05:45:28.615" v="5094" actId="1076"/>
        <pc:sldMkLst>
          <pc:docMk/>
          <pc:sldMk cId="1149209077" sldId="277"/>
        </pc:sldMkLst>
        <pc:picChg chg="add del mod">
          <ac:chgData name="Mathilde Ritman" userId="cc638c6e22680a3f" providerId="LiveId" clId="{715C4294-2BB8-48D7-9A5B-E59C127F3D5D}" dt="2022-10-20T05:45:20.613" v="5092" actId="478"/>
          <ac:picMkLst>
            <pc:docMk/>
            <pc:sldMk cId="1149209077" sldId="277"/>
            <ac:picMk id="3" creationId="{19AA8516-2041-5158-DC54-AB6FD66D42A4}"/>
          </ac:picMkLst>
        </pc:picChg>
        <pc:picChg chg="add del mod">
          <ac:chgData name="Mathilde Ritman" userId="cc638c6e22680a3f" providerId="LiveId" clId="{715C4294-2BB8-48D7-9A5B-E59C127F3D5D}" dt="2022-10-19T12:50:09.110" v="4883" actId="478"/>
          <ac:picMkLst>
            <pc:docMk/>
            <pc:sldMk cId="1149209077" sldId="277"/>
            <ac:picMk id="4" creationId="{F2DC1298-EDCE-642D-6FCC-FD9A27F09E5C}"/>
          </ac:picMkLst>
        </pc:picChg>
        <pc:picChg chg="add mod">
          <ac:chgData name="Mathilde Ritman" userId="cc638c6e22680a3f" providerId="LiveId" clId="{715C4294-2BB8-48D7-9A5B-E59C127F3D5D}" dt="2022-10-20T05:45:28.615" v="5094" actId="1076"/>
          <ac:picMkLst>
            <pc:docMk/>
            <pc:sldMk cId="1149209077" sldId="277"/>
            <ac:picMk id="5" creationId="{B07D423B-4CA9-8B40-CF6F-73E21774C238}"/>
          </ac:picMkLst>
        </pc:picChg>
      </pc:sldChg>
      <pc:sldChg chg="modSp add del mod modAnim">
        <pc:chgData name="Mathilde Ritman" userId="cc638c6e22680a3f" providerId="LiveId" clId="{715C4294-2BB8-48D7-9A5B-E59C127F3D5D}" dt="2022-10-23T13:46:20.147" v="5095" actId="47"/>
        <pc:sldMkLst>
          <pc:docMk/>
          <pc:sldMk cId="1606932374" sldId="278"/>
        </pc:sldMkLst>
        <pc:spChg chg="mod">
          <ac:chgData name="Mathilde Ritman" userId="cc638c6e22680a3f" providerId="LiveId" clId="{715C4294-2BB8-48D7-9A5B-E59C127F3D5D}" dt="2022-10-19T12:18:53.484" v="4454" actId="1076"/>
          <ac:spMkLst>
            <pc:docMk/>
            <pc:sldMk cId="1606932374" sldId="278"/>
            <ac:spMk id="6" creationId="{CF1A2053-6349-AF6A-74A0-D65E92B98FD9}"/>
          </ac:spMkLst>
        </pc:spChg>
      </pc:sldChg>
      <pc:sldChg chg="addSp modSp add del mod modAnim">
        <pc:chgData name="Mathilde Ritman" userId="cc638c6e22680a3f" providerId="LiveId" clId="{715C4294-2BB8-48D7-9A5B-E59C127F3D5D}" dt="2022-10-23T13:46:20.147" v="5095" actId="47"/>
        <pc:sldMkLst>
          <pc:docMk/>
          <pc:sldMk cId="3376477488" sldId="279"/>
        </pc:sldMkLst>
        <pc:spChg chg="mod">
          <ac:chgData name="Mathilde Ritman" userId="cc638c6e22680a3f" providerId="LiveId" clId="{715C4294-2BB8-48D7-9A5B-E59C127F3D5D}" dt="2022-10-19T12:19:36.988" v="4467" actId="1076"/>
          <ac:spMkLst>
            <pc:docMk/>
            <pc:sldMk cId="3376477488" sldId="279"/>
            <ac:spMk id="6" creationId="{CF1A2053-6349-AF6A-74A0-D65E92B98FD9}"/>
          </ac:spMkLst>
        </pc:spChg>
        <pc:picChg chg="add mod">
          <ac:chgData name="Mathilde Ritman" userId="cc638c6e22680a3f" providerId="LiveId" clId="{715C4294-2BB8-48D7-9A5B-E59C127F3D5D}" dt="2022-10-19T12:20:08.028" v="4469" actId="1076"/>
          <ac:picMkLst>
            <pc:docMk/>
            <pc:sldMk cId="3376477488" sldId="279"/>
            <ac:picMk id="3" creationId="{4CCC0AAE-F6C3-18AC-480B-9A81C8BB3B59}"/>
          </ac:picMkLst>
        </pc:picChg>
        <pc:picChg chg="mod">
          <ac:chgData name="Mathilde Ritman" userId="cc638c6e22680a3f" providerId="LiveId" clId="{715C4294-2BB8-48D7-9A5B-E59C127F3D5D}" dt="2022-10-19T12:19:34.957" v="4466" actId="1076"/>
          <ac:picMkLst>
            <pc:docMk/>
            <pc:sldMk cId="3376477488" sldId="279"/>
            <ac:picMk id="4" creationId="{E3BE3682-026D-046C-E105-D5FA72AD3ED0}"/>
          </ac:picMkLst>
        </pc:picChg>
      </pc:sldChg>
      <pc:sldChg chg="delSp modSp add mod">
        <pc:chgData name="Mathilde Ritman" userId="cc638c6e22680a3f" providerId="LiveId" clId="{715C4294-2BB8-48D7-9A5B-E59C127F3D5D}" dt="2022-10-19T12:20:29.716" v="4474" actId="478"/>
        <pc:sldMkLst>
          <pc:docMk/>
          <pc:sldMk cId="3474817725" sldId="280"/>
        </pc:sldMkLst>
        <pc:spChg chg="del mod">
          <ac:chgData name="Mathilde Ritman" userId="cc638c6e22680a3f" providerId="LiveId" clId="{715C4294-2BB8-48D7-9A5B-E59C127F3D5D}" dt="2022-10-19T12:20:29.716" v="4474" actId="478"/>
          <ac:spMkLst>
            <pc:docMk/>
            <pc:sldMk cId="3474817725" sldId="280"/>
            <ac:spMk id="5" creationId="{54706ABB-2B79-B096-A3BF-A30DF5638F04}"/>
          </ac:spMkLst>
        </pc:spChg>
        <pc:spChg chg="del">
          <ac:chgData name="Mathilde Ritman" userId="cc638c6e22680a3f" providerId="LiveId" clId="{715C4294-2BB8-48D7-9A5B-E59C127F3D5D}" dt="2022-10-19T12:20:25.517" v="4472" actId="478"/>
          <ac:spMkLst>
            <pc:docMk/>
            <pc:sldMk cId="3474817725" sldId="280"/>
            <ac:spMk id="6" creationId="{CF1A2053-6349-AF6A-74A0-D65E92B98FD9}"/>
          </ac:spMkLst>
        </pc:spChg>
      </pc:sldChg>
      <pc:sldChg chg="delSp modSp add del mod delAnim">
        <pc:chgData name="Mathilde Ritman" userId="cc638c6e22680a3f" providerId="LiveId" clId="{715C4294-2BB8-48D7-9A5B-E59C127F3D5D}" dt="2022-10-23T13:47:12.435" v="5101" actId="47"/>
        <pc:sldMkLst>
          <pc:docMk/>
          <pc:sldMk cId="1289275648" sldId="281"/>
        </pc:sldMkLst>
        <pc:spChg chg="del">
          <ac:chgData name="Mathilde Ritman" userId="cc638c6e22680a3f" providerId="LiveId" clId="{715C4294-2BB8-48D7-9A5B-E59C127F3D5D}" dt="2022-10-19T12:31:21.867" v="4609" actId="478"/>
          <ac:spMkLst>
            <pc:docMk/>
            <pc:sldMk cId="1289275648" sldId="281"/>
            <ac:spMk id="5" creationId="{7E1D3F94-5A31-1FDA-9229-3696076BEE3B}"/>
          </ac:spMkLst>
        </pc:spChg>
        <pc:spChg chg="del">
          <ac:chgData name="Mathilde Ritman" userId="cc638c6e22680a3f" providerId="LiveId" clId="{715C4294-2BB8-48D7-9A5B-E59C127F3D5D}" dt="2022-10-19T12:31:21.867" v="4609" actId="478"/>
          <ac:spMkLst>
            <pc:docMk/>
            <pc:sldMk cId="1289275648" sldId="281"/>
            <ac:spMk id="6" creationId="{CB30FF9D-F360-D9C7-E6E9-157806F3E651}"/>
          </ac:spMkLst>
        </pc:spChg>
        <pc:spChg chg="del">
          <ac:chgData name="Mathilde Ritman" userId="cc638c6e22680a3f" providerId="LiveId" clId="{715C4294-2BB8-48D7-9A5B-E59C127F3D5D}" dt="2022-10-19T12:30:54.370" v="4605" actId="478"/>
          <ac:spMkLst>
            <pc:docMk/>
            <pc:sldMk cId="1289275648" sldId="281"/>
            <ac:spMk id="7" creationId="{CBD89157-A8A3-F1B7-7885-876EE7E3D672}"/>
          </ac:spMkLst>
        </pc:spChg>
        <pc:spChg chg="mod">
          <ac:chgData name="Mathilde Ritman" userId="cc638c6e22680a3f" providerId="LiveId" clId="{715C4294-2BB8-48D7-9A5B-E59C127F3D5D}" dt="2022-10-19T12:31:02.868" v="4607" actId="1076"/>
          <ac:spMkLst>
            <pc:docMk/>
            <pc:sldMk cId="1289275648" sldId="281"/>
            <ac:spMk id="9" creationId="{6724B6C0-A5E8-DD3D-0E3B-61CEA4B44010}"/>
          </ac:spMkLst>
        </pc:spChg>
        <pc:spChg chg="del">
          <ac:chgData name="Mathilde Ritman" userId="cc638c6e22680a3f" providerId="LiveId" clId="{715C4294-2BB8-48D7-9A5B-E59C127F3D5D}" dt="2022-10-19T12:30:55.319" v="4606" actId="478"/>
          <ac:spMkLst>
            <pc:docMk/>
            <pc:sldMk cId="1289275648" sldId="281"/>
            <ac:spMk id="10" creationId="{5A8BDDF8-C25E-0C41-E877-F611E94E2AA8}"/>
          </ac:spMkLst>
        </pc:spChg>
        <pc:spChg chg="del">
          <ac:chgData name="Mathilde Ritman" userId="cc638c6e22680a3f" providerId="LiveId" clId="{715C4294-2BB8-48D7-9A5B-E59C127F3D5D}" dt="2022-10-19T12:31:21.867" v="4609" actId="478"/>
          <ac:spMkLst>
            <pc:docMk/>
            <pc:sldMk cId="1289275648" sldId="281"/>
            <ac:spMk id="15" creationId="{6C53933A-ADE9-D9A0-49BF-CF63A3CAFE8C}"/>
          </ac:spMkLst>
        </pc:spChg>
        <pc:spChg chg="mod">
          <ac:chgData name="Mathilde Ritman" userId="cc638c6e22680a3f" providerId="LiveId" clId="{715C4294-2BB8-48D7-9A5B-E59C127F3D5D}" dt="2022-10-19T12:31:02.868" v="4607" actId="1076"/>
          <ac:spMkLst>
            <pc:docMk/>
            <pc:sldMk cId="1289275648" sldId="281"/>
            <ac:spMk id="16" creationId="{117B239D-913C-D17D-BCF1-04DB7F6196B4}"/>
          </ac:spMkLst>
        </pc:spChg>
        <pc:picChg chg="del">
          <ac:chgData name="Mathilde Ritman" userId="cc638c6e22680a3f" providerId="LiveId" clId="{715C4294-2BB8-48D7-9A5B-E59C127F3D5D}" dt="2022-10-19T12:31:21.867" v="4609" actId="478"/>
          <ac:picMkLst>
            <pc:docMk/>
            <pc:sldMk cId="1289275648" sldId="281"/>
            <ac:picMk id="3" creationId="{358F95E6-D6DC-70B6-2272-4A8898DA3494}"/>
          </ac:picMkLst>
        </pc:picChg>
      </pc:sldChg>
      <pc:sldChg chg="delSp modSp add del mod delAnim modAnim">
        <pc:chgData name="Mathilde Ritman" userId="cc638c6e22680a3f" providerId="LiveId" clId="{715C4294-2BB8-48D7-9A5B-E59C127F3D5D}" dt="2022-10-23T13:47:12.435" v="5101" actId="47"/>
        <pc:sldMkLst>
          <pc:docMk/>
          <pc:sldMk cId="303329386" sldId="282"/>
        </pc:sldMkLst>
        <pc:spChg chg="del">
          <ac:chgData name="Mathilde Ritman" userId="cc638c6e22680a3f" providerId="LiveId" clId="{715C4294-2BB8-48D7-9A5B-E59C127F3D5D}" dt="2022-10-19T12:31:54.724" v="4613" actId="478"/>
          <ac:spMkLst>
            <pc:docMk/>
            <pc:sldMk cId="303329386" sldId="282"/>
            <ac:spMk id="5" creationId="{7E1D3F94-5A31-1FDA-9229-3696076BEE3B}"/>
          </ac:spMkLst>
        </pc:spChg>
        <pc:spChg chg="del">
          <ac:chgData name="Mathilde Ritman" userId="cc638c6e22680a3f" providerId="LiveId" clId="{715C4294-2BB8-48D7-9A5B-E59C127F3D5D}" dt="2022-10-19T12:31:54.724" v="4613" actId="478"/>
          <ac:spMkLst>
            <pc:docMk/>
            <pc:sldMk cId="303329386" sldId="282"/>
            <ac:spMk id="6" creationId="{CB30FF9D-F360-D9C7-E6E9-157806F3E651}"/>
          </ac:spMkLst>
        </pc:spChg>
        <pc:spChg chg="mod">
          <ac:chgData name="Mathilde Ritman" userId="cc638c6e22680a3f" providerId="LiveId" clId="{715C4294-2BB8-48D7-9A5B-E59C127F3D5D}" dt="2022-10-19T12:31:35.867" v="4610" actId="1076"/>
          <ac:spMkLst>
            <pc:docMk/>
            <pc:sldMk cId="303329386" sldId="282"/>
            <ac:spMk id="9" creationId="{6724B6C0-A5E8-DD3D-0E3B-61CEA4B44010}"/>
          </ac:spMkLst>
        </pc:spChg>
        <pc:spChg chg="mod">
          <ac:chgData name="Mathilde Ritman" userId="cc638c6e22680a3f" providerId="LiveId" clId="{715C4294-2BB8-48D7-9A5B-E59C127F3D5D}" dt="2022-10-19T12:31:35.867" v="4610" actId="1076"/>
          <ac:spMkLst>
            <pc:docMk/>
            <pc:sldMk cId="303329386" sldId="282"/>
            <ac:spMk id="16" creationId="{117B239D-913C-D17D-BCF1-04DB7F6196B4}"/>
          </ac:spMkLst>
        </pc:spChg>
      </pc:sldChg>
      <pc:sldChg chg="delSp add del mod delAnim modAnim">
        <pc:chgData name="Mathilde Ritman" userId="cc638c6e22680a3f" providerId="LiveId" clId="{715C4294-2BB8-48D7-9A5B-E59C127F3D5D}" dt="2022-10-23T13:47:19.158" v="5103" actId="47"/>
        <pc:sldMkLst>
          <pc:docMk/>
          <pc:sldMk cId="1923125806" sldId="283"/>
        </pc:sldMkLst>
        <pc:spChg chg="del">
          <ac:chgData name="Mathilde Ritman" userId="cc638c6e22680a3f" providerId="LiveId" clId="{715C4294-2BB8-48D7-9A5B-E59C127F3D5D}" dt="2022-10-19T12:31:58.143" v="4615" actId="478"/>
          <ac:spMkLst>
            <pc:docMk/>
            <pc:sldMk cId="1923125806" sldId="283"/>
            <ac:spMk id="9" creationId="{6724B6C0-A5E8-DD3D-0E3B-61CEA4B44010}"/>
          </ac:spMkLst>
        </pc:spChg>
        <pc:spChg chg="del">
          <ac:chgData name="Mathilde Ritman" userId="cc638c6e22680a3f" providerId="LiveId" clId="{715C4294-2BB8-48D7-9A5B-E59C127F3D5D}" dt="2022-10-19T12:31:57.204" v="4614" actId="478"/>
          <ac:spMkLst>
            <pc:docMk/>
            <pc:sldMk cId="1923125806" sldId="283"/>
            <ac:spMk id="16" creationId="{117B239D-913C-D17D-BCF1-04DB7F6196B4}"/>
          </ac:spMkLst>
        </pc:spChg>
      </pc:sldChg>
      <pc:sldChg chg="delSp modSp add mod ord modAnim">
        <pc:chgData name="Mathilde Ritman" userId="cc638c6e22680a3f" providerId="LiveId" clId="{715C4294-2BB8-48D7-9A5B-E59C127F3D5D}" dt="2022-10-23T14:28:36.453" v="5214"/>
        <pc:sldMkLst>
          <pc:docMk/>
          <pc:sldMk cId="3654919414" sldId="284"/>
        </pc:sldMkLst>
        <pc:picChg chg="mod ord">
          <ac:chgData name="Mathilde Ritman" userId="cc638c6e22680a3f" providerId="LiveId" clId="{715C4294-2BB8-48D7-9A5B-E59C127F3D5D}" dt="2022-10-23T14:28:22.376" v="5211" actId="1076"/>
          <ac:picMkLst>
            <pc:docMk/>
            <pc:sldMk cId="3654919414" sldId="284"/>
            <ac:picMk id="5" creationId="{B2A2EC0F-BEAA-8C1D-5798-1D3DF97509C0}"/>
          </ac:picMkLst>
        </pc:picChg>
        <pc:picChg chg="mod modCrop">
          <ac:chgData name="Mathilde Ritman" userId="cc638c6e22680a3f" providerId="LiveId" clId="{715C4294-2BB8-48D7-9A5B-E59C127F3D5D}" dt="2022-10-23T14:28:26.967" v="5212" actId="732"/>
          <ac:picMkLst>
            <pc:docMk/>
            <pc:sldMk cId="3654919414" sldId="284"/>
            <ac:picMk id="8" creationId="{20F0F957-A50F-A235-D836-1DB91DD1902E}"/>
          </ac:picMkLst>
        </pc:picChg>
        <pc:picChg chg="del">
          <ac:chgData name="Mathilde Ritman" userId="cc638c6e22680a3f" providerId="LiveId" clId="{715C4294-2BB8-48D7-9A5B-E59C127F3D5D}" dt="2022-10-19T12:47:28.840" v="4857" actId="478"/>
          <ac:picMkLst>
            <pc:docMk/>
            <pc:sldMk cId="3654919414" sldId="284"/>
            <ac:picMk id="11" creationId="{08A52F4F-9AFC-6B98-7CD3-149EA34AD46B}"/>
          </ac:picMkLst>
        </pc:picChg>
      </pc:sldChg>
      <pc:sldChg chg="addSp modSp add del">
        <pc:chgData name="Mathilde Ritman" userId="cc638c6e22680a3f" providerId="LiveId" clId="{715C4294-2BB8-48D7-9A5B-E59C127F3D5D}" dt="2022-10-23T13:47:39.248" v="5107" actId="47"/>
        <pc:sldMkLst>
          <pc:docMk/>
          <pc:sldMk cId="1775495893" sldId="285"/>
        </pc:sldMkLst>
        <pc:spChg chg="add mod">
          <ac:chgData name="Mathilde Ritman" userId="cc638c6e22680a3f" providerId="LiveId" clId="{715C4294-2BB8-48D7-9A5B-E59C127F3D5D}" dt="2022-10-23T13:47:16.576" v="5102"/>
          <ac:spMkLst>
            <pc:docMk/>
            <pc:sldMk cId="1775495893" sldId="285"/>
            <ac:spMk id="3" creationId="{08451BBB-CED4-0AB5-D1C3-F05DF2063D09}"/>
          </ac:spMkLst>
        </pc:spChg>
        <pc:spChg chg="add mod">
          <ac:chgData name="Mathilde Ritman" userId="cc638c6e22680a3f" providerId="LiveId" clId="{715C4294-2BB8-48D7-9A5B-E59C127F3D5D}" dt="2022-10-23T13:47:16.576" v="5102"/>
          <ac:spMkLst>
            <pc:docMk/>
            <pc:sldMk cId="1775495893" sldId="285"/>
            <ac:spMk id="5" creationId="{C993D51A-17DA-3B43-5DD3-33DC693E88A5}"/>
          </ac:spMkLst>
        </pc:spChg>
      </pc:sldChg>
      <pc:sldChg chg="addSp delSp modSp add mod delAnim modAnim">
        <pc:chgData name="Mathilde Ritman" userId="cc638c6e22680a3f" providerId="LiveId" clId="{715C4294-2BB8-48D7-9A5B-E59C127F3D5D}" dt="2022-10-23T14:22:06.679" v="5184"/>
        <pc:sldMkLst>
          <pc:docMk/>
          <pc:sldMk cId="4009193733" sldId="286"/>
        </pc:sldMkLst>
        <pc:spChg chg="add mod">
          <ac:chgData name="Mathilde Ritman" userId="cc638c6e22680a3f" providerId="LiveId" clId="{715C4294-2BB8-48D7-9A5B-E59C127F3D5D}" dt="2022-10-23T13:47:37.032" v="5106"/>
          <ac:spMkLst>
            <pc:docMk/>
            <pc:sldMk cId="4009193733" sldId="286"/>
            <ac:spMk id="3" creationId="{7B7A1FD8-0CD1-92B2-C063-B9807663AF5F}"/>
          </ac:spMkLst>
        </pc:spChg>
        <pc:spChg chg="add mod">
          <ac:chgData name="Mathilde Ritman" userId="cc638c6e22680a3f" providerId="LiveId" clId="{715C4294-2BB8-48D7-9A5B-E59C127F3D5D}" dt="2022-10-23T13:47:37.032" v="5106"/>
          <ac:spMkLst>
            <pc:docMk/>
            <pc:sldMk cId="4009193733" sldId="286"/>
            <ac:spMk id="5" creationId="{5317A320-3BBE-A806-6E13-B0065640E424}"/>
          </ac:spMkLst>
        </pc:spChg>
        <pc:spChg chg="mod">
          <ac:chgData name="Mathilde Ritman" userId="cc638c6e22680a3f" providerId="LiveId" clId="{715C4294-2BB8-48D7-9A5B-E59C127F3D5D}" dt="2022-10-23T13:47:44.143" v="5108" actId="1076"/>
          <ac:spMkLst>
            <pc:docMk/>
            <pc:sldMk cId="4009193733" sldId="286"/>
            <ac:spMk id="7" creationId="{CBD89157-A8A3-F1B7-7885-876EE7E3D672}"/>
          </ac:spMkLst>
        </pc:spChg>
        <pc:spChg chg="mod">
          <ac:chgData name="Mathilde Ritman" userId="cc638c6e22680a3f" providerId="LiveId" clId="{715C4294-2BB8-48D7-9A5B-E59C127F3D5D}" dt="2022-10-23T13:47:47.439" v="5109" actId="1076"/>
          <ac:spMkLst>
            <pc:docMk/>
            <pc:sldMk cId="4009193733" sldId="286"/>
            <ac:spMk id="9" creationId="{6724B6C0-A5E8-DD3D-0E3B-61CEA4B44010}"/>
          </ac:spMkLst>
        </pc:spChg>
        <pc:spChg chg="del">
          <ac:chgData name="Mathilde Ritman" userId="cc638c6e22680a3f" providerId="LiveId" clId="{715C4294-2BB8-48D7-9A5B-E59C127F3D5D}" dt="2022-10-23T13:47:50.052" v="5110" actId="478"/>
          <ac:spMkLst>
            <pc:docMk/>
            <pc:sldMk cId="4009193733" sldId="286"/>
            <ac:spMk id="10" creationId="{5A8BDDF8-C25E-0C41-E877-F611E94E2AA8}"/>
          </ac:spMkLst>
        </pc:spChg>
        <pc:spChg chg="del">
          <ac:chgData name="Mathilde Ritman" userId="cc638c6e22680a3f" providerId="LiveId" clId="{715C4294-2BB8-48D7-9A5B-E59C127F3D5D}" dt="2022-10-23T13:47:50.052" v="5110" actId="478"/>
          <ac:spMkLst>
            <pc:docMk/>
            <pc:sldMk cId="4009193733" sldId="286"/>
            <ac:spMk id="16" creationId="{117B239D-913C-D17D-BCF1-04DB7F6196B4}"/>
          </ac:spMkLst>
        </pc:spChg>
      </pc:sldChg>
    </pc:docChg>
  </pc:docChgLst>
  <pc:docChgLst>
    <pc:chgData name="Mathilde Ritman" userId="cc638c6e22680a3f" providerId="LiveId" clId="{06948939-F564-4B6F-A5AF-635EB9F92B80}"/>
    <pc:docChg chg="undo custSel modSld modShowInfo">
      <pc:chgData name="Mathilde Ritman" userId="cc638c6e22680a3f" providerId="LiveId" clId="{06948939-F564-4B6F-A5AF-635EB9F92B80}" dt="2023-02-06T00:55:57.378" v="74" actId="20577"/>
      <pc:docMkLst>
        <pc:docMk/>
      </pc:docMkLst>
      <pc:sldChg chg="modSp mod">
        <pc:chgData name="Mathilde Ritman" userId="cc638c6e22680a3f" providerId="LiveId" clId="{06948939-F564-4B6F-A5AF-635EB9F92B80}" dt="2023-02-05T23:56:37.755" v="36" actId="20577"/>
        <pc:sldMkLst>
          <pc:docMk/>
          <pc:sldMk cId="1971233228" sldId="256"/>
        </pc:sldMkLst>
        <pc:spChg chg="mod">
          <ac:chgData name="Mathilde Ritman" userId="cc638c6e22680a3f" providerId="LiveId" clId="{06948939-F564-4B6F-A5AF-635EB9F92B80}" dt="2023-02-05T23:56:37.755" v="36" actId="20577"/>
          <ac:spMkLst>
            <pc:docMk/>
            <pc:sldMk cId="1971233228" sldId="256"/>
            <ac:spMk id="2" creationId="{459BBD32-61CB-E554-849B-95729FF32E3B}"/>
          </ac:spMkLst>
        </pc:spChg>
        <pc:spChg chg="mod">
          <ac:chgData name="Mathilde Ritman" userId="cc638c6e22680a3f" providerId="LiveId" clId="{06948939-F564-4B6F-A5AF-635EB9F92B80}" dt="2023-02-05T21:48:28.151" v="32" actId="20577"/>
          <ac:spMkLst>
            <pc:docMk/>
            <pc:sldMk cId="1971233228" sldId="256"/>
            <ac:spMk id="3" creationId="{C6992AB9-87DB-54C6-30FF-DB16BA54BCE9}"/>
          </ac:spMkLst>
        </pc:spChg>
      </pc:sldChg>
      <pc:sldChg chg="addSp delSp modSp mod delAnim">
        <pc:chgData name="Mathilde Ritman" userId="cc638c6e22680a3f" providerId="LiveId" clId="{06948939-F564-4B6F-A5AF-635EB9F92B80}" dt="2023-02-06T00:43:39.297" v="50" actId="1076"/>
        <pc:sldMkLst>
          <pc:docMk/>
          <pc:sldMk cId="1132392815" sldId="259"/>
        </pc:sldMkLst>
        <pc:spChg chg="del">
          <ac:chgData name="Mathilde Ritman" userId="cc638c6e22680a3f" providerId="LiveId" clId="{06948939-F564-4B6F-A5AF-635EB9F92B80}" dt="2023-02-06T00:43:10.810" v="43" actId="478"/>
          <ac:spMkLst>
            <pc:docMk/>
            <pc:sldMk cId="1132392815" sldId="259"/>
            <ac:spMk id="8" creationId="{879CF6ED-D8C3-2D8F-3C70-07472E886875}"/>
          </ac:spMkLst>
        </pc:spChg>
        <pc:spChg chg="add del mod">
          <ac:chgData name="Mathilde Ritman" userId="cc638c6e22680a3f" providerId="LiveId" clId="{06948939-F564-4B6F-A5AF-635EB9F92B80}" dt="2023-02-06T00:43:20.798" v="47" actId="1076"/>
          <ac:spMkLst>
            <pc:docMk/>
            <pc:sldMk cId="1132392815" sldId="259"/>
            <ac:spMk id="14" creationId="{0A0B3630-03E4-4059-C13D-9D8FE181677F}"/>
          </ac:spMkLst>
        </pc:spChg>
        <pc:grpChg chg="mod">
          <ac:chgData name="Mathilde Ritman" userId="cc638c6e22680a3f" providerId="LiveId" clId="{06948939-F564-4B6F-A5AF-635EB9F92B80}" dt="2023-02-06T00:43:39.297" v="50" actId="1076"/>
          <ac:grpSpMkLst>
            <pc:docMk/>
            <pc:sldMk cId="1132392815" sldId="259"/>
            <ac:grpSpMk id="3" creationId="{82291F0B-FE83-D84B-E316-D47C7C03521F}"/>
          </ac:grpSpMkLst>
        </pc:grpChg>
        <pc:grpChg chg="mod">
          <ac:chgData name="Mathilde Ritman" userId="cc638c6e22680a3f" providerId="LiveId" clId="{06948939-F564-4B6F-A5AF-635EB9F92B80}" dt="2023-02-06T00:43:39.297" v="50" actId="1076"/>
          <ac:grpSpMkLst>
            <pc:docMk/>
            <pc:sldMk cId="1132392815" sldId="259"/>
            <ac:grpSpMk id="4" creationId="{594D3C11-70A5-55C8-A05C-F94A1A8A07B4}"/>
          </ac:grpSpMkLst>
        </pc:grpChg>
        <pc:grpChg chg="mod">
          <ac:chgData name="Mathilde Ritman" userId="cc638c6e22680a3f" providerId="LiveId" clId="{06948939-F564-4B6F-A5AF-635EB9F92B80}" dt="2023-02-06T00:43:39.297" v="50" actId="1076"/>
          <ac:grpSpMkLst>
            <pc:docMk/>
            <pc:sldMk cId="1132392815" sldId="259"/>
            <ac:grpSpMk id="1062" creationId="{11DFCE70-9E89-952D-EA6E-B4E4D4C1AF59}"/>
          </ac:grpSpMkLst>
        </pc:grpChg>
        <pc:picChg chg="mod">
          <ac:chgData name="Mathilde Ritman" userId="cc638c6e22680a3f" providerId="LiveId" clId="{06948939-F564-4B6F-A5AF-635EB9F92B80}" dt="2023-02-06T00:43:39.297" v="50" actId="1076"/>
          <ac:picMkLst>
            <pc:docMk/>
            <pc:sldMk cId="1132392815" sldId="259"/>
            <ac:picMk id="5" creationId="{5D30F44C-3572-B824-7742-DE27565F1BDB}"/>
          </ac:picMkLst>
        </pc:picChg>
        <pc:picChg chg="mod">
          <ac:chgData name="Mathilde Ritman" userId="cc638c6e22680a3f" providerId="LiveId" clId="{06948939-F564-4B6F-A5AF-635EB9F92B80}" dt="2023-02-06T00:43:39.297" v="50" actId="1076"/>
          <ac:picMkLst>
            <pc:docMk/>
            <pc:sldMk cId="1132392815" sldId="259"/>
            <ac:picMk id="1032" creationId="{2773939C-B21A-0465-3121-AE4AD9241CF5}"/>
          </ac:picMkLst>
        </pc:pic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0" creationId="{48452D74-4607-5E66-B43F-5748522B225A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3" creationId="{D776574C-8B7E-F465-5F87-3149240BC9BD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6" creationId="{EB77DC07-E83E-04EA-3CD2-B0C1332D7070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7" creationId="{6A12A3B7-EDD0-EDDF-10FF-959446FA5DA4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21" creationId="{78761EE5-02C3-B629-3633-252B480FF998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25" creationId="{31EA2CF3-D645-A9F6-86F4-723D66C429DA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27" creationId="{0EFD4AC8-BEE8-3676-EB7A-7706FDEFFB65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031" creationId="{03E32D2D-9DF8-69A8-D662-39A5516258F7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039" creationId="{6BB4E5C9-B465-056A-F474-EC903DE21711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041" creationId="{76AEEDFC-F8A0-B887-9788-B4D90935CAC1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042" creationId="{13E77463-5F30-D585-FBD3-93408B5C6F5E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044" creationId="{0B83098C-4F8E-AD7C-65A3-F31B32776ED4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053" creationId="{7F24937F-40A1-969B-5BAD-03F810060731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057" creationId="{E8C6BA3C-B58F-E1BF-1B06-16BB37FB782B}"/>
          </ac:cxnSpMkLst>
        </pc:cxnChg>
        <pc:cxnChg chg="mod">
          <ac:chgData name="Mathilde Ritman" userId="cc638c6e22680a3f" providerId="LiveId" clId="{06948939-F564-4B6F-A5AF-635EB9F92B80}" dt="2023-02-06T00:43:39.297" v="50" actId="1076"/>
          <ac:cxnSpMkLst>
            <pc:docMk/>
            <pc:sldMk cId="1132392815" sldId="259"/>
            <ac:cxnSpMk id="1060" creationId="{6213AB6E-DD80-DD2C-A9D5-E7AE6BEE512B}"/>
          </ac:cxnSpMkLst>
        </pc:cxnChg>
      </pc:sldChg>
      <pc:sldChg chg="modNotesTx">
        <pc:chgData name="Mathilde Ritman" userId="cc638c6e22680a3f" providerId="LiveId" clId="{06948939-F564-4B6F-A5AF-635EB9F92B80}" dt="2023-02-06T00:55:57.378" v="74" actId="20577"/>
        <pc:sldMkLst>
          <pc:docMk/>
          <pc:sldMk cId="3712890419" sldId="260"/>
        </pc:sldMkLst>
      </pc:sldChg>
      <pc:sldChg chg="addSp delSp modSp mod delAnim">
        <pc:chgData name="Mathilde Ritman" userId="cc638c6e22680a3f" providerId="LiveId" clId="{06948939-F564-4B6F-A5AF-635EB9F92B80}" dt="2023-02-06T00:43:05.444" v="42" actId="403"/>
        <pc:sldMkLst>
          <pc:docMk/>
          <pc:sldMk cId="1367614589" sldId="268"/>
        </pc:sldMkLst>
        <pc:spChg chg="del">
          <ac:chgData name="Mathilde Ritman" userId="cc638c6e22680a3f" providerId="LiveId" clId="{06948939-F564-4B6F-A5AF-635EB9F92B80}" dt="2023-02-06T00:42:33.982" v="37" actId="478"/>
          <ac:spMkLst>
            <pc:docMk/>
            <pc:sldMk cId="1367614589" sldId="268"/>
            <ac:spMk id="4" creationId="{E1CEB588-4457-B305-3321-6860D05174DE}"/>
          </ac:spMkLst>
        </pc:spChg>
        <pc:spChg chg="add mod">
          <ac:chgData name="Mathilde Ritman" userId="cc638c6e22680a3f" providerId="LiveId" clId="{06948939-F564-4B6F-A5AF-635EB9F92B80}" dt="2023-02-06T00:43:05.444" v="42" actId="403"/>
          <ac:spMkLst>
            <pc:docMk/>
            <pc:sldMk cId="1367614589" sldId="268"/>
            <ac:spMk id="5" creationId="{52A3E539-18FA-D0AC-FB1C-3F1A318FEA68}"/>
          </ac:spMkLst>
        </pc:spChg>
        <pc:spChg chg="del">
          <ac:chgData name="Mathilde Ritman" userId="cc638c6e22680a3f" providerId="LiveId" clId="{06948939-F564-4B6F-A5AF-635EB9F92B80}" dt="2023-02-06T00:42:36.490" v="38" actId="478"/>
          <ac:spMkLst>
            <pc:docMk/>
            <pc:sldMk cId="1367614589" sldId="268"/>
            <ac:spMk id="8" creationId="{C56C1963-0BF9-3265-86AD-F8FF76C49C0F}"/>
          </ac:spMkLst>
        </pc:spChg>
        <pc:spChg chg="del">
          <ac:chgData name="Mathilde Ritman" userId="cc638c6e22680a3f" providerId="LiveId" clId="{06948939-F564-4B6F-A5AF-635EB9F92B80}" dt="2023-02-06T00:42:36.490" v="38" actId="478"/>
          <ac:spMkLst>
            <pc:docMk/>
            <pc:sldMk cId="1367614589" sldId="268"/>
            <ac:spMk id="9" creationId="{4B0177E9-14C9-3622-467D-8F45ABFDE105}"/>
          </ac:spMkLst>
        </pc:spChg>
        <pc:spChg chg="del">
          <ac:chgData name="Mathilde Ritman" userId="cc638c6e22680a3f" providerId="LiveId" clId="{06948939-F564-4B6F-A5AF-635EB9F92B80}" dt="2023-02-06T00:42:36.490" v="38" actId="478"/>
          <ac:spMkLst>
            <pc:docMk/>
            <pc:sldMk cId="1367614589" sldId="268"/>
            <ac:spMk id="10" creationId="{E2DE42D8-B815-F1BB-23C2-2BE289D8765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0CB098-84C6-43BA-B63E-67D349EF616B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1E5377-35E3-4FE4-BC2B-B8B7E393E8E0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8964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16 days return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1E5377-35E3-4FE4-BC2B-B8B7E393E8E0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9013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1DCF3-72EB-80CB-BAF5-B8642D8F1C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0737AC-451A-746F-C9A2-C5AEA56E3B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D9660-768A-9BBF-4691-2BA55D084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EF98A-6725-595B-0D95-554C8AC9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1B87E-16BA-D8ED-925D-E88EDDF71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240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007CD-0055-36BB-2258-3AFAA5D05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3F20F7-ADBF-9BD6-1F10-B0C6A98B52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B6D695-6CCD-B403-715F-1E64D926C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3243F-541B-A189-6968-4FB5DB02D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7FF23-0F67-CCD2-D581-4E2DAD6FB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208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2DCC2-39E6-1E50-65F1-F050E781C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5041E0-206B-384A-4843-45F5D41364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828D8-FDE8-4CB7-E230-A34A263EC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7C1258-F7BF-E00D-8073-C24A08431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B2DE0D-7D19-315B-4ECC-014F3540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1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BBCE-1688-BC05-1DCA-CC26DEAEE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15041-B837-87D7-8296-5AA2A9FBD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03ABB1-D3E7-A0C3-1663-438E6FA55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2D7E7-46AE-C210-D2FF-D72D63A65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16A9C2-0A25-A033-19BA-D9D1513D3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2705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19E53-96A7-5940-5745-FEBA73770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C5969-98B3-C430-842B-AFB2B344C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D08E4-5F1A-2C51-2E61-D4FF82FE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F4C34-2F94-B6EA-8BEE-B7D4DF65A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4B7D4F-2D25-E928-DF08-DAB5F9A65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2405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36F9D-65B3-191E-8301-21FC5AFA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4E552-B1A4-0EEF-FF69-DB5A434E8C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AA23C6-CC94-8BAA-4687-D12DDA31E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87FB8-8801-CD6F-41C9-6A3F7C3B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343D97-6F1B-3FE9-C503-3C8896952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ACAC8B-8E02-A7CF-1B39-64CE963F6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081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6A5D-EBC7-4F45-EB20-B82BD229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7090B-9FBC-7ECC-D7ED-44822751A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869BE1-3DBD-FC64-F6A0-AD1917BFB2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49390B-59D5-5643-0BFA-59D468FB47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E5984B-C188-95A5-F722-266C69D917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7D69CF-3C3E-391D-53EA-4D6F65D1D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DE3F50-76C6-56EF-5BCE-D5774AC17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59FBFA-0591-80A9-2044-EC7343601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9675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4923D-0B5B-31A4-D156-C414F448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026BBF-BDC7-4526-27D9-F946EF506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25EBC0-2E5F-D724-DAA6-F78BFFFBA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1512A-7AF6-FE6A-8787-6B32B07D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9318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EAA91-24C8-2319-3A06-6D8FE0AE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D9A8DF-391D-A553-71A9-0D8D3C2BD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554665-A649-700D-91A6-4A75276B1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2811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F3CBB-7CCD-500A-A15D-AE85C26E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8F2D2-B604-3E4C-432C-11A7F2DA7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C9710-EDC3-C53A-1AF7-A7CD52E4A3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180984-3B2B-70E4-7E73-19B9CEBE9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53DAA-6563-D235-3DA9-B4BCD2D19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A32957-8C08-D328-F79F-53E8EC025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621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EF6B3-1C77-2931-1A7D-32FD0D165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FA700B-5AEC-EFB6-05B3-A090D70EA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FC450-BC97-6CA9-4804-C82AC2FB04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61BC3-1F44-0F3B-8ABF-EEB889970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556BD4-9A77-D175-FFC5-DCA2A9678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B51CDE-4068-CBD8-08E8-B57368F57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0952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851E15-18E9-A59C-5B08-679992254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B5F-3184-9A9F-0EC8-B1BB392508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C86E4-5751-9D51-40CA-22B0CE4FE2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EF168-7E78-4903-928A-6A49E2CF98D6}" type="datetimeFigureOut">
              <a:rPr lang="en-AU" smtClean="0"/>
              <a:t>6/02/2023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07EBC-EF86-D535-24E1-FE7C30516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EA377-8C50-2B46-CD8B-52B213835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984BF-6425-4AC3-9AE1-88E511E1176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30928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2F282F-7A1B-F332-7F92-F36EB9342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r="22782" b="1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9BBD32-61CB-E554-849B-95729FF32E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098958"/>
            <a:ext cx="4907560" cy="3589323"/>
          </a:xfrm>
        </p:spPr>
        <p:txBody>
          <a:bodyPr anchor="ctr">
            <a:noAutofit/>
          </a:bodyPr>
          <a:lstStyle/>
          <a:p>
            <a:r>
              <a:rPr lang="en-AU" sz="32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Detecting Multi-layer Cloud Systems in Himawari-8/9 Using Deep Learning</a:t>
            </a:r>
            <a:endParaRPr lang="en-AU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992AB9-87DB-54C6-30FF-DB16BA54B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95251"/>
            <a:ext cx="4907560" cy="1853966"/>
          </a:xfrm>
        </p:spPr>
        <p:txBody>
          <a:bodyPr>
            <a:noAutofit/>
          </a:bodyPr>
          <a:lstStyle/>
          <a:p>
            <a:r>
              <a:rPr lang="en-AU" sz="20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Mathilde Ritman</a:t>
            </a:r>
          </a:p>
          <a:p>
            <a:r>
              <a:rPr lang="en-AU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School of Mathematics, Monash University</a:t>
            </a:r>
            <a:br>
              <a:rPr lang="en-AU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 Centre of Excellence for Climate Extremes</a:t>
            </a:r>
          </a:p>
          <a:p>
            <a:br>
              <a:rPr lang="en-A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AU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Caroline Poulsen, Steve </a:t>
            </a:r>
            <a:r>
              <a:rPr lang="en-AU" sz="1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Siems</a:t>
            </a:r>
            <a:r>
              <a:rPr lang="en-AU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Daniel Robbins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B3FDE5-6484-49F7-85F2-C30A4740EDE2}"/>
              </a:ext>
            </a:extLst>
          </p:cNvPr>
          <p:cNvSpPr/>
          <p:nvPr/>
        </p:nvSpPr>
        <p:spPr>
          <a:xfrm flipV="1">
            <a:off x="432033" y="4123608"/>
            <a:ext cx="4043494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71233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62F253-7A9B-A12B-289B-EEA67DD34E56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076" name="Picture 4" descr="Convolutional Neural Network (ConvNet yada CNN) nedir, nasıl çalışır? | by  Tuncer Ergin | Medium">
            <a:extLst>
              <a:ext uri="{FF2B5EF4-FFF2-40B4-BE49-F238E27FC236}">
                <a16:creationId xmlns:a16="http://schemas.microsoft.com/office/drawing/2014/main" id="{C73F6B6B-0122-FA64-62D8-A1400799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5" y="3342540"/>
            <a:ext cx="9514296" cy="32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114"/>
          </a:xfrm>
        </p:spPr>
        <p:txBody>
          <a:bodyPr anchor="t">
            <a:normAutofit/>
          </a:bodyPr>
          <a:lstStyle/>
          <a:p>
            <a:r>
              <a:rPr lang="en-AU" sz="3600" b="1" dirty="0"/>
              <a:t>Convolutional neural networks</a:t>
            </a:r>
          </a:p>
        </p:txBody>
      </p:sp>
      <p:pic>
        <p:nvPicPr>
          <p:cNvPr id="3074" name="Picture 2" descr="Convolutional Neural Networks, Explained | by Mayank Mishra | Towards Data  Science">
            <a:extLst>
              <a:ext uri="{FF2B5EF4-FFF2-40B4-BE49-F238E27FC236}">
                <a16:creationId xmlns:a16="http://schemas.microsoft.com/office/drawing/2014/main" id="{268D3262-6ADE-9BD1-2807-8C37075D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78" y="733135"/>
            <a:ext cx="3714927" cy="26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E3682-026D-046C-E105-D5FA72AD3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5"/>
          <a:stretch/>
        </p:blipFill>
        <p:spPr>
          <a:xfrm>
            <a:off x="838200" y="1610686"/>
            <a:ext cx="6252352" cy="1262070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CC0AAE-F6C3-18AC-480B-9A81C8BB3B5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8" t="31819" r="-1347" b="34923"/>
          <a:stretch/>
        </p:blipFill>
        <p:spPr>
          <a:xfrm>
            <a:off x="9171537" y="3952595"/>
            <a:ext cx="790979" cy="11897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74817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68B5D6-DFF6-2126-FB1B-ADCEC35FB6A3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 anchor="t">
            <a:normAutofit/>
          </a:bodyPr>
          <a:lstStyle/>
          <a:p>
            <a:r>
              <a:rPr lang="en-AU" sz="3600" b="1" dirty="0"/>
              <a:t>Defining the “truth”</a:t>
            </a:r>
          </a:p>
        </p:txBody>
      </p:sp>
      <p:pic>
        <p:nvPicPr>
          <p:cNvPr id="2050" name="Picture 2" descr="CALIPSO: A Global Perspective of Clouds and Aerosols from Space">
            <a:extLst>
              <a:ext uri="{FF2B5EF4-FFF2-40B4-BE49-F238E27FC236}">
                <a16:creationId xmlns:a16="http://schemas.microsoft.com/office/drawing/2014/main" id="{F0ACCF20-1EFE-EBB3-A843-461DC943E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8" y="2062279"/>
            <a:ext cx="4789520" cy="317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F111E8-A029-1CCE-A5C9-E7EDC87DA099}"/>
              </a:ext>
            </a:extLst>
          </p:cNvPr>
          <p:cNvSpPr/>
          <p:nvPr/>
        </p:nvSpPr>
        <p:spPr>
          <a:xfrm>
            <a:off x="1106662" y="1840924"/>
            <a:ext cx="3448560" cy="158807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20F0F957-A50F-A235-D836-1DB91DD190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62"/>
          <a:stretch/>
        </p:blipFill>
        <p:spPr>
          <a:xfrm>
            <a:off x="5300906" y="1840924"/>
            <a:ext cx="6641592" cy="352387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B2A2EC0F-BEAA-8C1D-5798-1D3DF97509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89427" r="18849" b="551"/>
          <a:stretch/>
        </p:blipFill>
        <p:spPr>
          <a:xfrm>
            <a:off x="5915608" y="5364794"/>
            <a:ext cx="5853419" cy="5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91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68B5D6-DFF6-2126-FB1B-ADCEC35FB6A3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2222"/>
          </a:xfrm>
        </p:spPr>
        <p:txBody>
          <a:bodyPr anchor="t">
            <a:normAutofit/>
          </a:bodyPr>
          <a:lstStyle/>
          <a:p>
            <a:r>
              <a:rPr lang="en-AU" sz="3600" b="1" dirty="0"/>
              <a:t>Defining the “truth”</a:t>
            </a:r>
          </a:p>
        </p:txBody>
      </p:sp>
      <p:pic>
        <p:nvPicPr>
          <p:cNvPr id="2050" name="Picture 2" descr="CALIPSO: A Global Perspective of Clouds and Aerosols from Space">
            <a:extLst>
              <a:ext uri="{FF2B5EF4-FFF2-40B4-BE49-F238E27FC236}">
                <a16:creationId xmlns:a16="http://schemas.microsoft.com/office/drawing/2014/main" id="{F0ACCF20-1EFE-EBB3-A843-461DC943E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8" y="2062279"/>
            <a:ext cx="4789520" cy="317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FF111E8-A029-1CCE-A5C9-E7EDC87DA099}"/>
              </a:ext>
            </a:extLst>
          </p:cNvPr>
          <p:cNvSpPr/>
          <p:nvPr/>
        </p:nvSpPr>
        <p:spPr>
          <a:xfrm>
            <a:off x="1106662" y="1840924"/>
            <a:ext cx="3448560" cy="158807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08A52F4F-9AFC-6B98-7CD3-149EA34AD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906" y="1840924"/>
            <a:ext cx="6641592" cy="3953256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CFBBB924-0A16-7345-EBAF-D83336E93B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0" t="89427" r="18849" b="551"/>
          <a:stretch/>
        </p:blipFill>
        <p:spPr>
          <a:xfrm>
            <a:off x="5915608" y="5364794"/>
            <a:ext cx="5853419" cy="51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423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FBBB9AF-281C-7618-F2C8-916ED447BE64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666"/>
          </a:xfrm>
        </p:spPr>
        <p:txBody>
          <a:bodyPr anchor="t">
            <a:noAutofit/>
          </a:bodyPr>
          <a:lstStyle/>
          <a:p>
            <a:r>
              <a:rPr lang="en-AU" sz="3600" b="1" dirty="0"/>
              <a:t>Collocating the “truth” with Himawari-8/9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3EE8DF0-9F39-2892-5EAD-79BA05135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251" y="1438780"/>
            <a:ext cx="5456325" cy="5223277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3A02A6A-C5AA-437C-2922-2742B24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5301"/>
            <a:ext cx="2755304" cy="41293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2CA2F2-5347-09DF-D33F-400827D5935E}"/>
              </a:ext>
            </a:extLst>
          </p:cNvPr>
          <p:cNvSpPr txBox="1"/>
          <p:nvPr/>
        </p:nvSpPr>
        <p:spPr>
          <a:xfrm>
            <a:off x="838200" y="6184632"/>
            <a:ext cx="2031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Robbins et al., 2022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62EAA5-7A10-0267-4888-89CDCF630162}"/>
              </a:ext>
            </a:extLst>
          </p:cNvPr>
          <p:cNvSpPr/>
          <p:nvPr/>
        </p:nvSpPr>
        <p:spPr>
          <a:xfrm>
            <a:off x="9312464" y="2627603"/>
            <a:ext cx="2566347" cy="1602793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~300,000 observations were collocated between Jan – Jun 2019</a:t>
            </a:r>
          </a:p>
        </p:txBody>
      </p:sp>
    </p:spTree>
    <p:extLst>
      <p:ext uri="{BB962C8B-B14F-4D97-AF65-F5344CB8AC3E}">
        <p14:creationId xmlns:p14="http://schemas.microsoft.com/office/powerpoint/2010/main" val="132770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4C2C470-8B9F-CDE8-F6A0-E734EC7F09B7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sz="3600" b="1" dirty="0"/>
              <a:t>Model selection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8E66C0DF-17A3-1B5D-E291-ED9025315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37" y="2390709"/>
            <a:ext cx="4154596" cy="357722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CA23500-7E2E-BFDC-4476-EB1ED353B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79" t="45116" r="-7483" b="34645"/>
          <a:stretch/>
        </p:blipFill>
        <p:spPr>
          <a:xfrm>
            <a:off x="3886472" y="4600783"/>
            <a:ext cx="1138532" cy="723975"/>
          </a:xfrm>
          <a:prstGeom prst="ellipse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A29AD1B-A8CD-6C4D-F616-73C8680CE2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8" t="31819" r="-1347" b="34923"/>
          <a:stretch/>
        </p:blipFill>
        <p:spPr>
          <a:xfrm>
            <a:off x="3970362" y="2853637"/>
            <a:ext cx="790979" cy="1189738"/>
          </a:xfrm>
          <a:prstGeom prst="ellipse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9194927-5C80-502B-BE74-FB2710C2FB78}"/>
              </a:ext>
            </a:extLst>
          </p:cNvPr>
          <p:cNvSpPr/>
          <p:nvPr/>
        </p:nvSpPr>
        <p:spPr>
          <a:xfrm>
            <a:off x="3123074" y="1596853"/>
            <a:ext cx="989901" cy="436359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5 layers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AC6599-607C-3AF8-F860-613D36F89194}"/>
              </a:ext>
            </a:extLst>
          </p:cNvPr>
          <p:cNvSpPr/>
          <p:nvPr/>
        </p:nvSpPr>
        <p:spPr>
          <a:xfrm>
            <a:off x="4552367" y="1473869"/>
            <a:ext cx="1768893" cy="681303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100 neurons</a:t>
            </a:r>
          </a:p>
          <a:p>
            <a:pPr algn="ctr"/>
            <a:r>
              <a:rPr lang="en-AU" dirty="0" err="1">
                <a:solidFill>
                  <a:sysClr val="windowText" lastClr="000000"/>
                </a:solidFill>
              </a:rPr>
              <a:t>ReLu</a:t>
            </a:r>
            <a:r>
              <a:rPr lang="en-AU" dirty="0">
                <a:solidFill>
                  <a:sysClr val="windowText" lastClr="000000"/>
                </a:solidFill>
              </a:rPr>
              <a:t> activation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9C0B8E-76A5-D062-66DD-F34787FDD0AF}"/>
              </a:ext>
            </a:extLst>
          </p:cNvPr>
          <p:cNvSpPr/>
          <p:nvPr/>
        </p:nvSpPr>
        <p:spPr>
          <a:xfrm>
            <a:off x="4932726" y="3283001"/>
            <a:ext cx="1614289" cy="436359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 </a:t>
            </a:r>
            <a:r>
              <a:rPr lang="en-AU" dirty="0" err="1">
                <a:solidFill>
                  <a:sysClr val="windowText" lastClr="000000"/>
                </a:solidFill>
              </a:rPr>
              <a:t>Pr</a:t>
            </a:r>
            <a:r>
              <a:rPr lang="en-AU" dirty="0">
                <a:solidFill>
                  <a:sysClr val="windowText" lastClr="000000"/>
                </a:solidFill>
              </a:rPr>
              <a:t>(No cloud)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CF914AC-F745-3C23-1FB8-6758E00CF9D9}"/>
              </a:ext>
            </a:extLst>
          </p:cNvPr>
          <p:cNvSpPr/>
          <p:nvPr/>
        </p:nvSpPr>
        <p:spPr>
          <a:xfrm>
            <a:off x="4932726" y="3965067"/>
            <a:ext cx="1694577" cy="436359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 </a:t>
            </a:r>
            <a:r>
              <a:rPr lang="en-AU" dirty="0" err="1">
                <a:solidFill>
                  <a:sysClr val="windowText" lastClr="000000"/>
                </a:solidFill>
              </a:rPr>
              <a:t>Pr</a:t>
            </a:r>
            <a:r>
              <a:rPr lang="en-AU" dirty="0">
                <a:solidFill>
                  <a:sysClr val="windowText" lastClr="000000"/>
                </a:solidFill>
              </a:rPr>
              <a:t>(Single-layer)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3C8F38-FC0A-4818-8B8D-3991101E49DD}"/>
              </a:ext>
            </a:extLst>
          </p:cNvPr>
          <p:cNvSpPr/>
          <p:nvPr/>
        </p:nvSpPr>
        <p:spPr>
          <a:xfrm>
            <a:off x="4932725" y="4592401"/>
            <a:ext cx="1614289" cy="436359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 </a:t>
            </a:r>
            <a:r>
              <a:rPr lang="en-AU" dirty="0" err="1">
                <a:solidFill>
                  <a:sysClr val="windowText" lastClr="000000"/>
                </a:solidFill>
              </a:rPr>
              <a:t>Pr</a:t>
            </a:r>
            <a:r>
              <a:rPr lang="en-AU" dirty="0">
                <a:solidFill>
                  <a:sysClr val="windowText" lastClr="000000"/>
                </a:solidFill>
              </a:rPr>
              <a:t>(Multi-layer)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38D7A-BC14-EFA4-4739-67852717F4F3}"/>
              </a:ext>
            </a:extLst>
          </p:cNvPr>
          <p:cNvSpPr/>
          <p:nvPr/>
        </p:nvSpPr>
        <p:spPr>
          <a:xfrm>
            <a:off x="3519222" y="6213636"/>
            <a:ext cx="3453711" cy="436359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1 convolution and 1 pooling layer</a:t>
            </a: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F6D44679-D9DA-E20E-F8BF-99CD94DC0671}"/>
              </a:ext>
            </a:extLst>
          </p:cNvPr>
          <p:cNvSpPr/>
          <p:nvPr/>
        </p:nvSpPr>
        <p:spPr>
          <a:xfrm>
            <a:off x="2726422" y="6165528"/>
            <a:ext cx="595619" cy="532574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F00D11-EB29-5646-39EB-6BBC56C0365A}"/>
              </a:ext>
            </a:extLst>
          </p:cNvPr>
          <p:cNvSpPr txBox="1"/>
          <p:nvPr/>
        </p:nvSpPr>
        <p:spPr>
          <a:xfrm>
            <a:off x="6986407" y="1690688"/>
            <a:ext cx="4466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Model selection process:</a:t>
            </a:r>
          </a:p>
          <a:p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Split data into training and validation sets</a:t>
            </a:r>
          </a:p>
          <a:p>
            <a:pPr marL="342900" indent="-342900">
              <a:buFont typeface="+mj-lt"/>
              <a:buAutoNum type="arabicPeriod"/>
            </a:pPr>
            <a:r>
              <a:rPr lang="en-AU" dirty="0"/>
              <a:t>5-fold cross-validation on training set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91D7C80-393F-69DD-7549-ED0E34A516C4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322041" y="2033212"/>
            <a:ext cx="295984" cy="631542"/>
          </a:xfrm>
          <a:prstGeom prst="straightConnector1">
            <a:avLst/>
          </a:prstGeom>
          <a:ln w="7620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ADE414-DBCA-845F-99EC-E0B8771C093D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112975" y="1814520"/>
            <a:ext cx="439392" cy="1"/>
          </a:xfrm>
          <a:prstGeom prst="straightConnector1">
            <a:avLst/>
          </a:prstGeom>
          <a:ln w="7620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43BE50A-2367-05EE-62B7-0C9F17A793BA}"/>
              </a:ext>
            </a:extLst>
          </p:cNvPr>
          <p:cNvCxnSpPr>
            <a:cxnSpLocks/>
          </p:cNvCxnSpPr>
          <p:nvPr/>
        </p:nvCxnSpPr>
        <p:spPr>
          <a:xfrm>
            <a:off x="4527121" y="3521395"/>
            <a:ext cx="453916" cy="7152"/>
          </a:xfrm>
          <a:prstGeom prst="straightConnector1">
            <a:avLst/>
          </a:prstGeom>
          <a:ln w="7620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59045E-13A2-1B9D-C673-A0CC07D21E7F}"/>
              </a:ext>
            </a:extLst>
          </p:cNvPr>
          <p:cNvCxnSpPr>
            <a:cxnSpLocks/>
          </p:cNvCxnSpPr>
          <p:nvPr/>
        </p:nvCxnSpPr>
        <p:spPr>
          <a:xfrm>
            <a:off x="4527121" y="4186321"/>
            <a:ext cx="453916" cy="7152"/>
          </a:xfrm>
          <a:prstGeom prst="straightConnector1">
            <a:avLst/>
          </a:prstGeom>
          <a:ln w="7620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3B9D63-BA67-7A32-4EB8-6516845BA623}"/>
              </a:ext>
            </a:extLst>
          </p:cNvPr>
          <p:cNvCxnSpPr>
            <a:cxnSpLocks/>
          </p:cNvCxnSpPr>
          <p:nvPr/>
        </p:nvCxnSpPr>
        <p:spPr>
          <a:xfrm>
            <a:off x="4527121" y="4805562"/>
            <a:ext cx="453916" cy="7152"/>
          </a:xfrm>
          <a:prstGeom prst="straightConnector1">
            <a:avLst/>
          </a:prstGeom>
          <a:ln w="7620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K Fold Cross-Validation in Machine Learning? How does K Fold Work?">
            <a:extLst>
              <a:ext uri="{FF2B5EF4-FFF2-40B4-BE49-F238E27FC236}">
                <a16:creationId xmlns:a16="http://schemas.microsoft.com/office/drawing/2014/main" id="{111D95E4-CD3F-0EB8-A660-33E7A3A4E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0291" y="3205911"/>
            <a:ext cx="3623665" cy="27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781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C66953A-3E4A-918A-3662-6A1DE34302E2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Statistical results</a:t>
            </a: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F5F80BDB-CAEB-3A03-4514-B07BDC611A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85"/>
          <a:stretch/>
        </p:blipFill>
        <p:spPr>
          <a:xfrm>
            <a:off x="3681252" y="1807448"/>
            <a:ext cx="4468711" cy="444074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E09209-A000-EAC8-084D-1858ACAC884F}"/>
              </a:ext>
            </a:extLst>
          </p:cNvPr>
          <p:cNvSpPr/>
          <p:nvPr/>
        </p:nvSpPr>
        <p:spPr>
          <a:xfrm>
            <a:off x="10111310" y="3563156"/>
            <a:ext cx="1817834" cy="614560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Convolutional network better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A6CB0D-9D39-A570-E970-C92379A430B8}"/>
              </a:ext>
            </a:extLst>
          </p:cNvPr>
          <p:cNvSpPr/>
          <p:nvPr/>
        </p:nvSpPr>
        <p:spPr>
          <a:xfrm>
            <a:off x="9514576" y="3713051"/>
            <a:ext cx="461222" cy="314770"/>
          </a:xfrm>
          <a:prstGeom prst="rightArrow">
            <a:avLst/>
          </a:prstGeom>
          <a:solidFill>
            <a:srgbClr val="AFABAB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8EC380-7099-B2CC-8AE5-EA8946D5D94C}"/>
              </a:ext>
            </a:extLst>
          </p:cNvPr>
          <p:cNvSpPr txBox="1"/>
          <p:nvPr/>
        </p:nvSpPr>
        <p:spPr>
          <a:xfrm>
            <a:off x="3681252" y="629272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Receiver Operator Curve</a:t>
            </a:r>
            <a:endParaRPr lang="en-A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C69357-7314-6254-D7AE-18143739F75B}"/>
              </a:ext>
            </a:extLst>
          </p:cNvPr>
          <p:cNvSpPr txBox="1"/>
          <p:nvPr/>
        </p:nvSpPr>
        <p:spPr>
          <a:xfrm>
            <a:off x="426719" y="2146309"/>
            <a:ext cx="2413932" cy="646331"/>
          </a:xfrm>
          <a:prstGeom prst="rect">
            <a:avLst/>
          </a:prstGeom>
          <a:noFill/>
          <a:ln w="38100">
            <a:solidFill>
              <a:srgbClr val="AFABAB"/>
            </a:solidFill>
          </a:ln>
        </p:spPr>
        <p:txBody>
          <a:bodyPr wrap="square">
            <a:spAutoFit/>
          </a:bodyPr>
          <a:lstStyle/>
          <a:p>
            <a:r>
              <a:rPr lang="en-US" sz="1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Feed forward: 70 %</a:t>
            </a:r>
          </a:p>
          <a:p>
            <a:r>
              <a:rPr lang="en-US" b="1" dirty="0">
                <a:latin typeface="+mj-lt"/>
                <a:ea typeface="+mj-ea"/>
                <a:cs typeface="+mj-cs"/>
              </a:rPr>
              <a:t>Convolutional: 79 %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5690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26CA0B-0392-4B7F-653D-16CEBAF7ADFC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FCD133FD-A726-464B-EAA1-C46E3DDA6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65" y="2810312"/>
            <a:ext cx="7062959" cy="2700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915A44-52CB-B8C9-5AB6-99C1A1A24A61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Statistical results – Confusion matrices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DDD65A-0099-C05E-0EB0-7F38E37C621B}"/>
              </a:ext>
            </a:extLst>
          </p:cNvPr>
          <p:cNvSpPr/>
          <p:nvPr/>
        </p:nvSpPr>
        <p:spPr>
          <a:xfrm>
            <a:off x="2855917" y="2449961"/>
            <a:ext cx="1742541" cy="436359"/>
          </a:xfrm>
          <a:prstGeom prst="rect">
            <a:avLst/>
          </a:prstGeom>
          <a:solidFill>
            <a:schemeClr val="bg1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Feed Forward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F5094D-7C95-7E96-6AF6-24E601645473}"/>
              </a:ext>
            </a:extLst>
          </p:cNvPr>
          <p:cNvSpPr/>
          <p:nvPr/>
        </p:nvSpPr>
        <p:spPr>
          <a:xfrm>
            <a:off x="391886" y="3091543"/>
            <a:ext cx="1578745" cy="436359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All testing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7359C-94CE-F1AF-49CA-7EE35AA6D3CD}"/>
              </a:ext>
            </a:extLst>
          </p:cNvPr>
          <p:cNvSpPr/>
          <p:nvPr/>
        </p:nvSpPr>
        <p:spPr>
          <a:xfrm>
            <a:off x="6336164" y="2493252"/>
            <a:ext cx="1742541" cy="436359"/>
          </a:xfrm>
          <a:prstGeom prst="rect">
            <a:avLst/>
          </a:prstGeom>
          <a:solidFill>
            <a:schemeClr val="bg1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Convolutional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89157-A8A3-F1B7-7885-876EE7E3D672}"/>
              </a:ext>
            </a:extLst>
          </p:cNvPr>
          <p:cNvSpPr/>
          <p:nvPr/>
        </p:nvSpPr>
        <p:spPr>
          <a:xfrm>
            <a:off x="2482489" y="2905459"/>
            <a:ext cx="931178" cy="89535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24B6C0-A5E8-DD3D-0E3B-61CEA4B44010}"/>
              </a:ext>
            </a:extLst>
          </p:cNvPr>
          <p:cNvSpPr/>
          <p:nvPr/>
        </p:nvSpPr>
        <p:spPr>
          <a:xfrm>
            <a:off x="3155006" y="3610673"/>
            <a:ext cx="931178" cy="89535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8BDDF8-C25E-0C41-E877-F611E94E2AA8}"/>
              </a:ext>
            </a:extLst>
          </p:cNvPr>
          <p:cNvSpPr/>
          <p:nvPr/>
        </p:nvSpPr>
        <p:spPr>
          <a:xfrm>
            <a:off x="6049208" y="2948001"/>
            <a:ext cx="931178" cy="89535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17B239D-913C-D17D-BCF1-04DB7F6196B4}"/>
              </a:ext>
            </a:extLst>
          </p:cNvPr>
          <p:cNvSpPr/>
          <p:nvPr/>
        </p:nvSpPr>
        <p:spPr>
          <a:xfrm>
            <a:off x="6721725" y="3653215"/>
            <a:ext cx="931178" cy="89535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2603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526CA0B-0392-4B7F-653D-16CEBAF7ADFC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FCD133FD-A726-464B-EAA1-C46E3DDA6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65" y="2810312"/>
            <a:ext cx="7062959" cy="2700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9915A44-52CB-B8C9-5AB6-99C1A1A24A61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b="1" dirty="0"/>
              <a:t>Statistical results – Confusion matrices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DDD65A-0099-C05E-0EB0-7F38E37C621B}"/>
              </a:ext>
            </a:extLst>
          </p:cNvPr>
          <p:cNvSpPr/>
          <p:nvPr/>
        </p:nvSpPr>
        <p:spPr>
          <a:xfrm>
            <a:off x="2855917" y="2449961"/>
            <a:ext cx="1742541" cy="436359"/>
          </a:xfrm>
          <a:prstGeom prst="rect">
            <a:avLst/>
          </a:prstGeom>
          <a:solidFill>
            <a:schemeClr val="bg1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Feed Forward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F5094D-7C95-7E96-6AF6-24E601645473}"/>
              </a:ext>
            </a:extLst>
          </p:cNvPr>
          <p:cNvSpPr/>
          <p:nvPr/>
        </p:nvSpPr>
        <p:spPr>
          <a:xfrm>
            <a:off x="391886" y="3091543"/>
            <a:ext cx="1578745" cy="436359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All testing data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17359C-94CE-F1AF-49CA-7EE35AA6D3CD}"/>
              </a:ext>
            </a:extLst>
          </p:cNvPr>
          <p:cNvSpPr/>
          <p:nvPr/>
        </p:nvSpPr>
        <p:spPr>
          <a:xfrm>
            <a:off x="6336164" y="2493252"/>
            <a:ext cx="1742541" cy="436359"/>
          </a:xfrm>
          <a:prstGeom prst="rect">
            <a:avLst/>
          </a:prstGeom>
          <a:solidFill>
            <a:schemeClr val="bg1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Convolutional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D89157-A8A3-F1B7-7885-876EE7E3D672}"/>
              </a:ext>
            </a:extLst>
          </p:cNvPr>
          <p:cNvSpPr/>
          <p:nvPr/>
        </p:nvSpPr>
        <p:spPr>
          <a:xfrm>
            <a:off x="3827523" y="4320838"/>
            <a:ext cx="931178" cy="89535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24B6C0-A5E8-DD3D-0E3B-61CEA4B44010}"/>
              </a:ext>
            </a:extLst>
          </p:cNvPr>
          <p:cNvSpPr/>
          <p:nvPr/>
        </p:nvSpPr>
        <p:spPr>
          <a:xfrm>
            <a:off x="7433301" y="4320838"/>
            <a:ext cx="931178" cy="895352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7A1FD8-0CD1-92B2-C063-B9807663AF5F}"/>
              </a:ext>
            </a:extLst>
          </p:cNvPr>
          <p:cNvSpPr/>
          <p:nvPr/>
        </p:nvSpPr>
        <p:spPr>
          <a:xfrm>
            <a:off x="10111310" y="3563156"/>
            <a:ext cx="1817834" cy="614560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Convolutional network better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317A320-3BBE-A806-6E13-B0065640E424}"/>
              </a:ext>
            </a:extLst>
          </p:cNvPr>
          <p:cNvSpPr/>
          <p:nvPr/>
        </p:nvSpPr>
        <p:spPr>
          <a:xfrm>
            <a:off x="9514576" y="3713051"/>
            <a:ext cx="461222" cy="314770"/>
          </a:xfrm>
          <a:prstGeom prst="rightArrow">
            <a:avLst/>
          </a:prstGeom>
          <a:solidFill>
            <a:srgbClr val="AFABAB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0919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21E1BC0-74A1-A857-DD35-38B856F0E644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sz="3600" b="1" dirty="0"/>
              <a:t>Model interpretability: Shapley game theory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A840B5-E574-E9C7-9077-7149E47C80A0}"/>
              </a:ext>
            </a:extLst>
          </p:cNvPr>
          <p:cNvSpPr txBox="1"/>
          <p:nvPr/>
        </p:nvSpPr>
        <p:spPr>
          <a:xfrm>
            <a:off x="838200" y="1859870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0" dirty="0">
                <a:effectLst/>
              </a:rPr>
              <a:t>Game</a:t>
            </a:r>
            <a:r>
              <a:rPr lang="en-AU" sz="2000" b="0" i="0" dirty="0">
                <a:effectLst/>
              </a:rPr>
              <a:t> = deep learning model</a:t>
            </a:r>
            <a:br>
              <a:rPr lang="en-AU" sz="2000" dirty="0"/>
            </a:br>
            <a:r>
              <a:rPr lang="en-AU" sz="2000" b="1" i="0" dirty="0">
                <a:effectLst/>
              </a:rPr>
              <a:t>Players</a:t>
            </a:r>
            <a:r>
              <a:rPr lang="en-AU" sz="2000" b="0" i="0" dirty="0">
                <a:effectLst/>
              </a:rPr>
              <a:t> = features (input variables)</a:t>
            </a:r>
            <a:br>
              <a:rPr lang="en-AU" sz="2000" dirty="0"/>
            </a:br>
            <a:r>
              <a:rPr lang="en-AU" sz="2000" b="1" i="0" dirty="0">
                <a:effectLst/>
              </a:rPr>
              <a:t>Reward</a:t>
            </a:r>
            <a:r>
              <a:rPr lang="en-AU" sz="2000" b="0" i="0" dirty="0">
                <a:effectLst/>
              </a:rPr>
              <a:t> = prediction</a:t>
            </a:r>
            <a:endParaRPr lang="en-AU" sz="20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9867954-4D07-40F9-FBED-84E712BAE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2391"/>
            <a:ext cx="7542402" cy="12495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D1C756-14E3-1E42-BF6E-CA8559ACF876}"/>
              </a:ext>
            </a:extLst>
          </p:cNvPr>
          <p:cNvSpPr txBox="1"/>
          <p:nvPr/>
        </p:nvSpPr>
        <p:spPr>
          <a:xfrm>
            <a:off x="838200" y="4274684"/>
            <a:ext cx="1051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i="1" dirty="0">
                <a:effectLst/>
              </a:rPr>
              <a:t>The “</a:t>
            </a:r>
            <a:r>
              <a:rPr lang="en-AU" i="1" u="sng" dirty="0">
                <a:effectLst/>
              </a:rPr>
              <a:t>axioms of fairness</a:t>
            </a:r>
            <a:r>
              <a:rPr lang="en-AU" i="1" dirty="0">
                <a:effectLst/>
              </a:rPr>
              <a:t>”</a:t>
            </a:r>
          </a:p>
          <a:p>
            <a:pPr marL="342900" indent="-342900">
              <a:buFont typeface="+mj-lt"/>
              <a:buAutoNum type="arabicPeriod"/>
            </a:pPr>
            <a:r>
              <a:rPr lang="en-AU" b="1" i="0" dirty="0">
                <a:effectLst/>
              </a:rPr>
              <a:t>Dummy</a:t>
            </a:r>
            <a:r>
              <a:rPr lang="en-AU" i="0" dirty="0">
                <a:effectLst/>
              </a:rPr>
              <a:t> if a player contributes nothing, they get no payout</a:t>
            </a: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b="1" i="0" dirty="0">
                <a:effectLst/>
              </a:rPr>
              <a:t>Symmetry</a:t>
            </a:r>
            <a:r>
              <a:rPr lang="en-AU" i="0" dirty="0">
                <a:effectLst/>
              </a:rPr>
              <a:t> if two players are interchangeable, they get the same payout</a:t>
            </a:r>
            <a:endParaRPr lang="en-AU" dirty="0"/>
          </a:p>
          <a:p>
            <a:pPr marL="342900" indent="-342900">
              <a:buFont typeface="+mj-lt"/>
              <a:buAutoNum type="arabicPeriod"/>
            </a:pPr>
            <a:r>
              <a:rPr lang="en-AU" b="1" i="0" dirty="0">
                <a:effectLst/>
              </a:rPr>
              <a:t>Additivity</a:t>
            </a:r>
            <a:r>
              <a:rPr lang="en-AU" i="0" dirty="0">
                <a:effectLst/>
              </a:rPr>
              <a:t> if a game </a:t>
            </a:r>
            <a:r>
              <a:rPr lang="en-AU" b="0" i="0" dirty="0">
                <a:effectLst/>
              </a:rPr>
              <a:t>is comprised of sub-games, players get the sum of their payouts from each sub-game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26E6A-9220-B66A-E5A3-759C031D867E}"/>
                  </a:ext>
                </a:extLst>
              </p:cNvPr>
              <p:cNvSpPr/>
              <p:nvPr/>
            </p:nvSpPr>
            <p:spPr>
              <a:xfrm>
                <a:off x="1713929" y="5668793"/>
                <a:ext cx="7673351" cy="614560"/>
              </a:xfrm>
              <a:prstGeom prst="rect">
                <a:avLst/>
              </a:prstGeom>
              <a:noFill/>
              <a:ln w="57150">
                <a:solidFill>
                  <a:srgbClr val="AFAB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AU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  <m:r>
                      <a:rPr lang="en-AU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!</m:t>
                    </m:r>
                    <m:r>
                      <a:rPr lang="en-AU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AU" dirty="0">
                    <a:solidFill>
                      <a:sysClr val="windowText" lastClr="000000"/>
                    </a:solidFill>
                  </a:rPr>
                  <a:t> that satisfies (1-3) and distributes the total payout = marginal contribution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6826E6A-9220-B66A-E5A3-759C031D86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929" y="5668793"/>
                <a:ext cx="7673351" cy="6145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AFABAB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Arrow: Right 4">
            <a:extLst>
              <a:ext uri="{FF2B5EF4-FFF2-40B4-BE49-F238E27FC236}">
                <a16:creationId xmlns:a16="http://schemas.microsoft.com/office/drawing/2014/main" id="{FA43890F-A351-0B1E-6651-E0ABFB068F91}"/>
              </a:ext>
            </a:extLst>
          </p:cNvPr>
          <p:cNvSpPr/>
          <p:nvPr/>
        </p:nvSpPr>
        <p:spPr>
          <a:xfrm>
            <a:off x="1117197" y="5818688"/>
            <a:ext cx="461222" cy="314770"/>
          </a:xfrm>
          <a:prstGeom prst="rightArrow">
            <a:avLst/>
          </a:prstGeom>
          <a:solidFill>
            <a:srgbClr val="AFABAB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246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" grpId="0"/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B7F2EA-082A-7E61-EAEB-367ABC63553B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sz="3600" b="1" i="0" dirty="0">
                <a:effectLst/>
              </a:rPr>
              <a:t>Shapley Additive Explanations (SHAP) </a:t>
            </a:r>
            <a:r>
              <a:rPr lang="en-AU" sz="2800" b="1" i="0" dirty="0">
                <a:effectLst/>
              </a:rPr>
              <a:t>(Lundberg and Lee 2017)</a:t>
            </a:r>
            <a:endParaRPr lang="en-AU" sz="3600" b="1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4556862-2E4D-F5E6-0DBD-D5B1555FE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908" y="1544976"/>
            <a:ext cx="5273423" cy="5336603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7D46B94-AD4D-7A6D-A5B0-3FE4A1FDE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97"/>
          <a:stretch/>
        </p:blipFill>
        <p:spPr>
          <a:xfrm>
            <a:off x="316385" y="1825170"/>
            <a:ext cx="5975224" cy="4292138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EF348EB-7937-8780-8510-07DC8688CA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11" t="342" r="407" b="78302"/>
          <a:stretch/>
        </p:blipFill>
        <p:spPr>
          <a:xfrm>
            <a:off x="433278" y="5658992"/>
            <a:ext cx="1410615" cy="916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7B2271-2068-8A81-F693-B6501E08EC46}"/>
              </a:ext>
            </a:extLst>
          </p:cNvPr>
          <p:cNvSpPr txBox="1"/>
          <p:nvPr/>
        </p:nvSpPr>
        <p:spPr>
          <a:xfrm>
            <a:off x="1834001" y="1473760"/>
            <a:ext cx="1433469" cy="369332"/>
          </a:xfrm>
          <a:prstGeom prst="rect">
            <a:avLst/>
          </a:prstGeom>
          <a:noFill/>
          <a:ln w="38100">
            <a:solidFill>
              <a:srgbClr val="AFABAB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Feed forward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3D496-3506-D14A-52E6-BA107C13D293}"/>
              </a:ext>
            </a:extLst>
          </p:cNvPr>
          <p:cNvSpPr txBox="1"/>
          <p:nvPr/>
        </p:nvSpPr>
        <p:spPr>
          <a:xfrm>
            <a:off x="7799971" y="1163909"/>
            <a:ext cx="1483548" cy="3693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dirty="0"/>
              <a:t>Convolutional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B495BE-BAE5-AEB1-AA37-191BB4E9BF06}"/>
              </a:ext>
            </a:extLst>
          </p:cNvPr>
          <p:cNvSpPr/>
          <p:nvPr/>
        </p:nvSpPr>
        <p:spPr>
          <a:xfrm>
            <a:off x="534167" y="1824044"/>
            <a:ext cx="1804653" cy="447676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2D99843-55AD-A4BA-4E4E-01973E060446}"/>
              </a:ext>
            </a:extLst>
          </p:cNvPr>
          <p:cNvSpPr/>
          <p:nvPr/>
        </p:nvSpPr>
        <p:spPr>
          <a:xfrm>
            <a:off x="1324908" y="3250702"/>
            <a:ext cx="1224695" cy="627077"/>
          </a:xfrm>
          <a:prstGeom prst="ellipse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26C635-EAFF-03BC-8204-B7E3EC07B4EF}"/>
              </a:ext>
            </a:extLst>
          </p:cNvPr>
          <p:cNvSpPr/>
          <p:nvPr/>
        </p:nvSpPr>
        <p:spPr>
          <a:xfrm>
            <a:off x="10057781" y="4141996"/>
            <a:ext cx="1817834" cy="614560"/>
          </a:xfrm>
          <a:prstGeom prst="rect">
            <a:avLst/>
          </a:prstGeom>
          <a:solidFill>
            <a:schemeClr val="bg1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Convolutional network better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364FC32-D041-38FC-CFB7-F86E3F622442}"/>
              </a:ext>
            </a:extLst>
          </p:cNvPr>
          <p:cNvSpPr/>
          <p:nvPr/>
        </p:nvSpPr>
        <p:spPr>
          <a:xfrm>
            <a:off x="9461047" y="4291891"/>
            <a:ext cx="461222" cy="314770"/>
          </a:xfrm>
          <a:prstGeom prst="rightArrow">
            <a:avLst/>
          </a:prstGeom>
          <a:solidFill>
            <a:srgbClr val="AFABAB"/>
          </a:solidFill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1226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5" grpId="0" animBg="1"/>
      <p:bldP spid="6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5093D5CB-2924-C388-C089-9F5CCE02B81D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108470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cs typeface="Times New Roman" panose="02020603050405020304" pitchFamily="18" charset="0"/>
              </a:rPr>
              <a:t>Climate models have large biases in radiation over the Southern Ocean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F648292-EE95-1318-AC76-F5A1CBAC2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4" y="2328432"/>
            <a:ext cx="7335091" cy="3594195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B0931B6-8382-62E2-9C4A-1F94B82886D2}"/>
              </a:ext>
            </a:extLst>
          </p:cNvPr>
          <p:cNvSpPr/>
          <p:nvPr/>
        </p:nvSpPr>
        <p:spPr>
          <a:xfrm>
            <a:off x="494950" y="4664279"/>
            <a:ext cx="5601050" cy="88923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D6FBC-62A7-741F-D30A-D88C271604B4}"/>
              </a:ext>
            </a:extLst>
          </p:cNvPr>
          <p:cNvSpPr txBox="1"/>
          <p:nvPr/>
        </p:nvSpPr>
        <p:spPr>
          <a:xfrm>
            <a:off x="553674" y="5937907"/>
            <a:ext cx="2107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Trenberth et al., (2010)</a:t>
            </a:r>
          </a:p>
        </p:txBody>
      </p:sp>
    </p:spTree>
    <p:extLst>
      <p:ext uri="{BB962C8B-B14F-4D97-AF65-F5344CB8AC3E}">
        <p14:creationId xmlns:p14="http://schemas.microsoft.com/office/powerpoint/2010/main" val="285669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793161-C31B-06B5-5BDF-B053FDF36B98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sz="3600" b="1" dirty="0"/>
              <a:t>Model performance examples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59312D-61D5-7AC0-5CFC-331B22A24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20" y="1690688"/>
            <a:ext cx="8630160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892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793161-C31B-06B5-5BDF-B053FDF36B98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AU" sz="3600" b="1" dirty="0"/>
              <a:t>Model performance examples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B07D423B-4CA9-8B40-CF6F-73E21774C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920" y="1690688"/>
            <a:ext cx="8630160" cy="51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209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FDB5C8-34E0-2D7F-0111-BEA2C5E5B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6" r="22782" b="146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EACBC-B3C5-6D5B-0AFA-E4787229CCE8}"/>
              </a:ext>
            </a:extLst>
          </p:cNvPr>
          <p:cNvSpPr txBox="1"/>
          <p:nvPr/>
        </p:nvSpPr>
        <p:spPr>
          <a:xfrm>
            <a:off x="390332" y="1859870"/>
            <a:ext cx="470418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i="0" dirty="0">
                <a:solidFill>
                  <a:schemeClr val="bg1"/>
                </a:solidFill>
                <a:effectLst/>
              </a:rPr>
              <a:t>We have:</a:t>
            </a:r>
          </a:p>
          <a:p>
            <a:pPr marL="342900" indent="-342900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</a:rPr>
              <a:t>Developed </a:t>
            </a:r>
            <a:r>
              <a:rPr lang="en-AU" b="0" i="0" u="sng" dirty="0">
                <a:solidFill>
                  <a:schemeClr val="bg1"/>
                </a:solidFill>
                <a:effectLst/>
              </a:rPr>
              <a:t>two neural network models </a:t>
            </a:r>
          </a:p>
          <a:p>
            <a:pPr marL="342900" indent="-342900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</a:rPr>
              <a:t>Applied </a:t>
            </a:r>
            <a:r>
              <a:rPr lang="en-AU" b="0" i="0" u="sng" dirty="0">
                <a:solidFill>
                  <a:schemeClr val="bg1"/>
                </a:solidFill>
                <a:effectLst/>
              </a:rPr>
              <a:t>Shapley value theory </a:t>
            </a:r>
          </a:p>
          <a:p>
            <a:endParaRPr lang="en-AU" b="0" i="0" dirty="0">
              <a:solidFill>
                <a:schemeClr val="bg1"/>
              </a:solidFill>
              <a:effectLst/>
            </a:endParaRPr>
          </a:p>
          <a:p>
            <a:r>
              <a:rPr lang="en-AU" b="1" i="0" dirty="0">
                <a:solidFill>
                  <a:schemeClr val="bg1"/>
                </a:solidFill>
                <a:effectLst/>
              </a:rPr>
              <a:t>We found:</a:t>
            </a:r>
          </a:p>
          <a:p>
            <a:pPr marL="342900" indent="-342900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</a:rPr>
              <a:t>Significant improvement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chemeClr val="bg1"/>
                </a:solidFill>
                <a:effectLst/>
              </a:rPr>
              <a:t>Unprecedented data availability </a:t>
            </a:r>
          </a:p>
          <a:p>
            <a:pPr marL="342900" indent="-342900">
              <a:buFont typeface="+mj-lt"/>
              <a:buAutoNum type="arabicPeriod"/>
            </a:pPr>
            <a:r>
              <a:rPr lang="en-AU" b="0" i="0" dirty="0">
                <a:solidFill>
                  <a:schemeClr val="bg1"/>
                </a:solidFill>
                <a:effectLst/>
              </a:rPr>
              <a:t>Convolutional network performed best</a:t>
            </a:r>
            <a:endParaRPr lang="en-AU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b="0" i="0" dirty="0">
                <a:solidFill>
                  <a:schemeClr val="bg1"/>
                </a:solidFill>
                <a:effectLst/>
              </a:rPr>
              <a:t>Suggests future improvements await</a:t>
            </a:r>
            <a:endParaRPr lang="en-A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4C08CA9-47C8-81EF-F950-3D9730B6CD96}"/>
              </a:ext>
            </a:extLst>
          </p:cNvPr>
          <p:cNvSpPr txBox="1"/>
          <p:nvPr/>
        </p:nvSpPr>
        <p:spPr>
          <a:xfrm>
            <a:off x="390332" y="4837323"/>
            <a:ext cx="4623382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chemeClr val="bg1"/>
                </a:solidFill>
              </a:rPr>
              <a:t>Acknowledgments:</a:t>
            </a:r>
          </a:p>
          <a:p>
            <a:r>
              <a:rPr lang="en-AU" dirty="0">
                <a:solidFill>
                  <a:schemeClr val="bg1"/>
                </a:solidFill>
              </a:rPr>
              <a:t>Daniel Robbins and </a:t>
            </a:r>
            <a:r>
              <a:rPr lang="en-AU" dirty="0" err="1">
                <a:solidFill>
                  <a:schemeClr val="bg1"/>
                </a:solidFill>
              </a:rPr>
              <a:t>Arathy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Aneeshkumar</a:t>
            </a:r>
            <a:r>
              <a:rPr lang="en-AU" dirty="0">
                <a:solidFill>
                  <a:schemeClr val="bg1"/>
                </a:solidFill>
              </a:rPr>
              <a:t> </a:t>
            </a:r>
            <a:r>
              <a:rPr lang="en-AU" dirty="0" err="1">
                <a:solidFill>
                  <a:schemeClr val="bg1"/>
                </a:solidFill>
              </a:rPr>
              <a:t>Kurup</a:t>
            </a:r>
            <a:endParaRPr lang="en-AU" dirty="0">
              <a:solidFill>
                <a:schemeClr val="bg1"/>
              </a:solidFill>
            </a:endParaRPr>
          </a:p>
          <a:p>
            <a:r>
              <a:rPr lang="en-AU" dirty="0">
                <a:solidFill>
                  <a:schemeClr val="bg1"/>
                </a:solidFill>
              </a:rPr>
              <a:t>ARC Centre of Excellence for Climate Extremes</a:t>
            </a:r>
          </a:p>
        </p:txBody>
      </p:sp>
    </p:spTree>
    <p:extLst>
      <p:ext uri="{BB962C8B-B14F-4D97-AF65-F5344CB8AC3E}">
        <p14:creationId xmlns:p14="http://schemas.microsoft.com/office/powerpoint/2010/main" val="3640338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092CE7F-E392-C984-60D8-86C010CD4A1A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02948"/>
          </a:xfrm>
        </p:spPr>
        <p:txBody>
          <a:bodyPr anchor="t">
            <a:normAutofit/>
          </a:bodyPr>
          <a:lstStyle/>
          <a:p>
            <a:r>
              <a:rPr lang="en-US" sz="3600" b="1" kern="1200" dirty="0">
                <a:solidFill>
                  <a:schemeClr val="tx1"/>
                </a:solidFill>
                <a:cs typeface="Times New Roman" panose="02020603050405020304" pitchFamily="18" charset="0"/>
              </a:rPr>
              <a:t>The biases are linked to the high frequency of multi-layer clouds</a:t>
            </a:r>
            <a:endParaRPr lang="en-AU" sz="3600" b="1" dirty="0"/>
          </a:p>
        </p:txBody>
      </p:sp>
      <p:pic>
        <p:nvPicPr>
          <p:cNvPr id="3" name="Picture 2" descr="A picture containing text, printer, screenshot&#10;&#10;Description automatically generated">
            <a:extLst>
              <a:ext uri="{FF2B5EF4-FFF2-40B4-BE49-F238E27FC236}">
                <a16:creationId xmlns:a16="http://schemas.microsoft.com/office/drawing/2014/main" id="{6162A3E8-B084-1F38-B5E7-F694500903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11" b="50005"/>
          <a:stretch/>
        </p:blipFill>
        <p:spPr>
          <a:xfrm>
            <a:off x="7952182" y="1637257"/>
            <a:ext cx="4025742" cy="2759978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E515DCF-0A7C-14D8-1902-22EDAD069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84" y="2328432"/>
            <a:ext cx="7335091" cy="359419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4802A3D-D703-1E4F-416F-E89C674A1C95}"/>
              </a:ext>
            </a:extLst>
          </p:cNvPr>
          <p:cNvSpPr/>
          <p:nvPr/>
        </p:nvSpPr>
        <p:spPr>
          <a:xfrm>
            <a:off x="494950" y="4664279"/>
            <a:ext cx="5601050" cy="889233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0BD3347-15C8-3C62-8A46-232AA99A6763}"/>
              </a:ext>
            </a:extLst>
          </p:cNvPr>
          <p:cNvSpPr/>
          <p:nvPr/>
        </p:nvSpPr>
        <p:spPr>
          <a:xfrm>
            <a:off x="8081725" y="3405338"/>
            <a:ext cx="3766656" cy="57024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40B060-F7AB-2AB5-198F-7AEBBF9F765A}"/>
              </a:ext>
            </a:extLst>
          </p:cNvPr>
          <p:cNvSpPr txBox="1"/>
          <p:nvPr/>
        </p:nvSpPr>
        <p:spPr>
          <a:xfrm>
            <a:off x="553674" y="5937907"/>
            <a:ext cx="2107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Trenberth et al., (2010)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AA44BA-DEEA-61D6-E0C1-D00A5A13183B}"/>
              </a:ext>
            </a:extLst>
          </p:cNvPr>
          <p:cNvSpPr txBox="1"/>
          <p:nvPr/>
        </p:nvSpPr>
        <p:spPr>
          <a:xfrm>
            <a:off x="8081725" y="4261215"/>
            <a:ext cx="17449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/>
              <a:t>Mace et al., (2009)</a:t>
            </a:r>
          </a:p>
        </p:txBody>
      </p:sp>
    </p:spTree>
    <p:extLst>
      <p:ext uri="{BB962C8B-B14F-4D97-AF65-F5344CB8AC3E}">
        <p14:creationId xmlns:p14="http://schemas.microsoft.com/office/powerpoint/2010/main" val="4996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C6640E-B7B8-2EDE-0DC9-16A5228A24A8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3215"/>
          </a:xfrm>
        </p:spPr>
        <p:txBody>
          <a:bodyPr anchor="t">
            <a:normAutofit/>
          </a:bodyPr>
          <a:lstStyle/>
          <a:p>
            <a:r>
              <a:rPr lang="en-AU" sz="3600" b="1" dirty="0">
                <a:cs typeface="Times New Roman" panose="02020603050405020304" pitchFamily="18" charset="0"/>
              </a:rPr>
              <a:t>Why would multi-layer clouds cause large biases?</a:t>
            </a:r>
          </a:p>
        </p:txBody>
      </p:sp>
      <p:pic>
        <p:nvPicPr>
          <p:cNvPr id="1032" name="Picture 8" descr="Cloud cartoon sky Images | Free Vectors, Stock Photos &amp; PSD">
            <a:extLst>
              <a:ext uri="{FF2B5EF4-FFF2-40B4-BE49-F238E27FC236}">
                <a16:creationId xmlns:a16="http://schemas.microsoft.com/office/drawing/2014/main" id="{2773939C-B21A-0465-3121-AE4AD9241C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01" t="75616" r="1823" b="11777"/>
          <a:stretch/>
        </p:blipFill>
        <p:spPr bwMode="auto">
          <a:xfrm>
            <a:off x="2110059" y="2078485"/>
            <a:ext cx="4162882" cy="111484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Cloud cartoon sky Images | Free Vectors, Stock Photos &amp; PSD">
            <a:extLst>
              <a:ext uri="{FF2B5EF4-FFF2-40B4-BE49-F238E27FC236}">
                <a16:creationId xmlns:a16="http://schemas.microsoft.com/office/drawing/2014/main" id="{5D30F44C-3572-B824-7742-DE27565F1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" t="32417" r="42375" b="50090"/>
          <a:stretch/>
        </p:blipFill>
        <p:spPr bwMode="auto">
          <a:xfrm>
            <a:off x="2922794" y="3116026"/>
            <a:ext cx="5127384" cy="154687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2291F0B-FE83-D84B-E316-D47C7C03521F}"/>
              </a:ext>
            </a:extLst>
          </p:cNvPr>
          <p:cNvGrpSpPr/>
          <p:nvPr/>
        </p:nvGrpSpPr>
        <p:grpSpPr>
          <a:xfrm>
            <a:off x="3698621" y="1544976"/>
            <a:ext cx="3653563" cy="4830657"/>
            <a:chOff x="5930093" y="1544976"/>
            <a:chExt cx="3653563" cy="483065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8452D74-4607-5E66-B43F-5748522B22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74908" y="1576684"/>
              <a:ext cx="608748" cy="174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776574C-8B7E-F465-5F87-3149240BC9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761294" y="2394407"/>
              <a:ext cx="213614" cy="9258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1EA2CF3-D645-A9F6-86F4-723D66C429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88419" y="1544976"/>
              <a:ext cx="406354" cy="11951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EFD4AC8-BEE8-3676-EB7A-7706FDEFFB65}"/>
                </a:ext>
              </a:extLst>
            </p:cNvPr>
            <p:cNvCxnSpPr/>
            <p:nvPr/>
          </p:nvCxnSpPr>
          <p:spPr>
            <a:xfrm flipH="1" flipV="1">
              <a:off x="7252761" y="1827242"/>
              <a:ext cx="213614" cy="92581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39" name="Straight Arrow Connector 1038">
              <a:extLst>
                <a:ext uri="{FF2B5EF4-FFF2-40B4-BE49-F238E27FC236}">
                  <a16:creationId xmlns:a16="http://schemas.microsoft.com/office/drawing/2014/main" id="{6BB4E5C9-B465-056A-F474-EC903DE21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43116" y="4547548"/>
              <a:ext cx="0" cy="18280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13E77463-5F30-D585-FBD3-93408B5C6F5E}"/>
                </a:ext>
              </a:extLst>
            </p:cNvPr>
            <p:cNvCxnSpPr>
              <a:cxnSpLocks/>
            </p:cNvCxnSpPr>
            <p:nvPr/>
          </p:nvCxnSpPr>
          <p:spPr>
            <a:xfrm>
              <a:off x="5930093" y="4407728"/>
              <a:ext cx="479856" cy="6052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94D3C11-70A5-55C8-A05C-F94A1A8A07B4}"/>
              </a:ext>
            </a:extLst>
          </p:cNvPr>
          <p:cNvGrpSpPr/>
          <p:nvPr/>
        </p:nvGrpSpPr>
        <p:grpSpPr>
          <a:xfrm>
            <a:off x="3163224" y="1544976"/>
            <a:ext cx="3311219" cy="4830657"/>
            <a:chOff x="5394696" y="1544976"/>
            <a:chExt cx="3311219" cy="4830657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B77DC07-E83E-04EA-3CD2-B0C1332D70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7167" y="1544976"/>
              <a:ext cx="608748" cy="17435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A12A3B7-EDD0-EDDF-10FF-959446FA5D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44323" y="3025620"/>
              <a:ext cx="187797" cy="279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8761EE5-02C3-B629-3633-252B480FF9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24893" y="3025620"/>
              <a:ext cx="219430" cy="4711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1062" name="Group 1061">
              <a:extLst>
                <a:ext uri="{FF2B5EF4-FFF2-40B4-BE49-F238E27FC236}">
                  <a16:creationId xmlns:a16="http://schemas.microsoft.com/office/drawing/2014/main" id="{11DFCE70-9E89-952D-EA6E-B4E4D4C1AF59}"/>
                </a:ext>
              </a:extLst>
            </p:cNvPr>
            <p:cNvGrpSpPr/>
            <p:nvPr/>
          </p:nvGrpSpPr>
          <p:grpSpPr>
            <a:xfrm>
              <a:off x="6762699" y="2981304"/>
              <a:ext cx="812631" cy="533013"/>
              <a:chOff x="7976989" y="1747407"/>
              <a:chExt cx="812631" cy="533013"/>
            </a:xfrm>
          </p:grpSpPr>
          <p:cxnSp>
            <p:nvCxnSpPr>
              <p:cNvPr id="1031" name="Connector: Curved 1030">
                <a:extLst>
                  <a:ext uri="{FF2B5EF4-FFF2-40B4-BE49-F238E27FC236}">
                    <a16:creationId xmlns:a16="http://schemas.microsoft.com/office/drawing/2014/main" id="{03E32D2D-9DF8-69A8-D662-39A5516258F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8109890" y="2096952"/>
                <a:ext cx="259102" cy="107834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53" name="Connector: Curved 1052">
                <a:extLst>
                  <a:ext uri="{FF2B5EF4-FFF2-40B4-BE49-F238E27FC236}">
                    <a16:creationId xmlns:a16="http://schemas.microsoft.com/office/drawing/2014/main" id="{7F24937F-40A1-969B-5BAD-03F81006073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7908997" y="2091201"/>
                <a:ext cx="255322" cy="119337"/>
              </a:xfrm>
              <a:prstGeom prst="curvedConnector3">
                <a:avLst>
                  <a:gd name="adj1" fmla="val 50000"/>
                </a:avLst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057" name="Connector: Curved 1056">
                <a:extLst>
                  <a:ext uri="{FF2B5EF4-FFF2-40B4-BE49-F238E27FC236}">
                    <a16:creationId xmlns:a16="http://schemas.microsoft.com/office/drawing/2014/main" id="{E8C6BA3C-B58F-E1BF-1B06-16BB37FB782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592877" y="1787194"/>
                <a:ext cx="236530" cy="156956"/>
              </a:xfrm>
              <a:prstGeom prst="curvedConnector3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1041" name="Straight Arrow Connector 1040">
              <a:extLst>
                <a:ext uri="{FF2B5EF4-FFF2-40B4-BE49-F238E27FC236}">
                  <a16:creationId xmlns:a16="http://schemas.microsoft.com/office/drawing/2014/main" id="{76AEEDFC-F8A0-B887-9788-B4D90935CA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94696" y="3116026"/>
              <a:ext cx="0" cy="32596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4" name="Straight Arrow Connector 1043">
              <a:extLst>
                <a:ext uri="{FF2B5EF4-FFF2-40B4-BE49-F238E27FC236}">
                  <a16:creationId xmlns:a16="http://schemas.microsoft.com/office/drawing/2014/main" id="{0B83098C-4F8E-AD7C-65A3-F31B32776ED4}"/>
                </a:ext>
              </a:extLst>
            </p:cNvPr>
            <p:cNvCxnSpPr>
              <a:cxnSpLocks/>
            </p:cNvCxnSpPr>
            <p:nvPr/>
          </p:nvCxnSpPr>
          <p:spPr>
            <a:xfrm>
              <a:off x="5394696" y="2996735"/>
              <a:ext cx="364040" cy="5096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60" name="Connector: Curved 1059">
              <a:extLst>
                <a:ext uri="{FF2B5EF4-FFF2-40B4-BE49-F238E27FC236}">
                  <a16:creationId xmlns:a16="http://schemas.microsoft.com/office/drawing/2014/main" id="{6213AB6E-DD80-DD2C-A9D5-E7AE6BEE512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867482" y="3595309"/>
              <a:ext cx="259102" cy="107834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A0B3630-03E4-4059-C13D-9D8FE181677F}"/>
              </a:ext>
            </a:extLst>
          </p:cNvPr>
          <p:cNvSpPr/>
          <p:nvPr/>
        </p:nvSpPr>
        <p:spPr>
          <a:xfrm>
            <a:off x="1" y="6492875"/>
            <a:ext cx="12191999" cy="397497"/>
          </a:xfrm>
          <a:prstGeom prst="rect">
            <a:avLst/>
          </a:prstGeom>
          <a:solidFill>
            <a:srgbClr val="B073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239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8AE139C-A7D0-B066-50F0-77BEC336D8B0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3331"/>
          </a:xfrm>
        </p:spPr>
        <p:txBody>
          <a:bodyPr anchor="t">
            <a:normAutofit/>
          </a:bodyPr>
          <a:lstStyle/>
          <a:p>
            <a:r>
              <a:rPr lang="en-AU" sz="3600" b="1" dirty="0">
                <a:cs typeface="Times New Roman" panose="02020603050405020304" pitchFamily="18" charset="0"/>
              </a:rPr>
              <a:t>Progress is limited by poor observation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1E97D5-4F35-8DC7-29D0-4785FDEEB1F9}"/>
              </a:ext>
            </a:extLst>
          </p:cNvPr>
          <p:cNvSpPr txBox="1"/>
          <p:nvPr/>
        </p:nvSpPr>
        <p:spPr>
          <a:xfrm>
            <a:off x="516301" y="1583384"/>
            <a:ext cx="5492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“Passive” geostationary satellites:</a:t>
            </a:r>
          </a:p>
          <a:p>
            <a:pPr marL="285750" indent="-285750">
              <a:buFontTx/>
              <a:buChar char="-"/>
            </a:pPr>
            <a:r>
              <a:rPr lang="en-AU" b="1" dirty="0"/>
              <a:t>High frequency </a:t>
            </a:r>
            <a:r>
              <a:rPr lang="en-AU" dirty="0"/>
              <a:t>and</a:t>
            </a:r>
            <a:r>
              <a:rPr lang="en-AU" b="1" dirty="0"/>
              <a:t> spatially dense </a:t>
            </a:r>
            <a:endParaRPr lang="en-AU" dirty="0"/>
          </a:p>
          <a:p>
            <a:pPr marL="285750" indent="-285750">
              <a:buFontTx/>
              <a:buChar char="-"/>
            </a:pPr>
            <a:r>
              <a:rPr lang="en-AU" dirty="0"/>
              <a:t>Historically bad at identifying multi-layer cloud</a:t>
            </a:r>
          </a:p>
        </p:txBody>
      </p:sp>
      <p:pic>
        <p:nvPicPr>
          <p:cNvPr id="2052" name="Picture 4" descr="Eagle Mapping | GeOilEnergy">
            <a:extLst>
              <a:ext uri="{FF2B5EF4-FFF2-40B4-BE49-F238E27FC236}">
                <a16:creationId xmlns:a16="http://schemas.microsoft.com/office/drawing/2014/main" id="{12BBBE63-F235-EE26-43A1-5811A245E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197" y="2714304"/>
            <a:ext cx="3873758" cy="217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n example plot of the one-day CALIPSO orbit tracks (1 March 2007). |  Download High-Quality Scientific Diagram">
            <a:extLst>
              <a:ext uri="{FF2B5EF4-FFF2-40B4-BE49-F238E27FC236}">
                <a16:creationId xmlns:a16="http://schemas.microsoft.com/office/drawing/2014/main" id="{5452145F-DD3D-C3ED-A8E9-32398FA6E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19" b="-1"/>
          <a:stretch/>
        </p:blipFill>
        <p:spPr bwMode="auto">
          <a:xfrm>
            <a:off x="5915608" y="5085771"/>
            <a:ext cx="5822302" cy="1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5E0533-FA31-296F-CB92-5FFB67C41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020" r="24245" b="1468"/>
          <a:stretch/>
        </p:blipFill>
        <p:spPr>
          <a:xfrm>
            <a:off x="838200" y="2714304"/>
            <a:ext cx="3948404" cy="37290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86341A-C980-7657-94FB-173C7668BE97}"/>
              </a:ext>
            </a:extLst>
          </p:cNvPr>
          <p:cNvSpPr txBox="1"/>
          <p:nvPr/>
        </p:nvSpPr>
        <p:spPr>
          <a:xfrm>
            <a:off x="6525785" y="1583384"/>
            <a:ext cx="5492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“Active” polar-orbiting satellites:</a:t>
            </a:r>
          </a:p>
          <a:p>
            <a:pPr marL="285750" indent="-285750">
              <a:buFontTx/>
              <a:buChar char="-"/>
            </a:pPr>
            <a:r>
              <a:rPr lang="en-AU" b="1" dirty="0"/>
              <a:t>Great at identifying multi-layer cloud</a:t>
            </a:r>
          </a:p>
          <a:p>
            <a:pPr marL="285750" indent="-285750">
              <a:buFontTx/>
              <a:buChar char="-"/>
            </a:pPr>
            <a:r>
              <a:rPr lang="en-AU" dirty="0"/>
              <a:t>Spatially sparse measurements</a:t>
            </a:r>
          </a:p>
        </p:txBody>
      </p:sp>
      <p:pic>
        <p:nvPicPr>
          <p:cNvPr id="7" name="Graphic 6" descr="Satellite with solid fill">
            <a:extLst>
              <a:ext uri="{FF2B5EF4-FFF2-40B4-BE49-F238E27FC236}">
                <a16:creationId xmlns:a16="http://schemas.microsoft.com/office/drawing/2014/main" id="{0CABEEF9-3AC8-8227-FE31-98EEA403F8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084782">
            <a:off x="8285669" y="240494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9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456163D-6AD5-84C5-6DE7-F5B277243284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4835"/>
          </a:xfrm>
        </p:spPr>
        <p:txBody>
          <a:bodyPr anchor="t">
            <a:normAutofit/>
          </a:bodyPr>
          <a:lstStyle/>
          <a:p>
            <a:r>
              <a:rPr lang="en-AU" sz="3600" b="1" dirty="0">
                <a:cs typeface="Times New Roman" panose="02020603050405020304" pitchFamily="18" charset="0"/>
              </a:rPr>
              <a:t>Past work</a:t>
            </a:r>
          </a:p>
        </p:txBody>
      </p:sp>
      <p:pic>
        <p:nvPicPr>
          <p:cNvPr id="1030" name="Picture 6" descr="Himawari 8 - Wikipedia">
            <a:extLst>
              <a:ext uri="{FF2B5EF4-FFF2-40B4-BE49-F238E27FC236}">
                <a16:creationId xmlns:a16="http://schemas.microsoft.com/office/drawing/2014/main" id="{99432414-5A95-C33C-C608-8C43CA64C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075" y="653656"/>
            <a:ext cx="4357072" cy="3079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ODerate resolution Imaging Spectroradiometer (MODIS)">
            <a:extLst>
              <a:ext uri="{FF2B5EF4-FFF2-40B4-BE49-F238E27FC236}">
                <a16:creationId xmlns:a16="http://schemas.microsoft.com/office/drawing/2014/main" id="{29B6BC69-EF2F-2199-9C1D-73B752744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26" y="1624141"/>
            <a:ext cx="3282609" cy="217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6566E1-FCF2-A879-12C9-5BF450EF2591}"/>
              </a:ext>
            </a:extLst>
          </p:cNvPr>
          <p:cNvSpPr txBox="1"/>
          <p:nvPr/>
        </p:nvSpPr>
        <p:spPr>
          <a:xfrm>
            <a:off x="709826" y="4058817"/>
            <a:ext cx="46188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cs typeface="Times New Roman" panose="02020603050405020304" pitchFamily="18" charset="0"/>
              </a:rPr>
              <a:t>MODIS 6 (polar-orbiting NASA satellite)</a:t>
            </a:r>
          </a:p>
          <a:p>
            <a:endParaRPr lang="en-AU" dirty="0">
              <a:cs typeface="Times New Roman" panose="02020603050405020304" pitchFamily="18" charset="0"/>
            </a:endParaRPr>
          </a:p>
          <a:p>
            <a:r>
              <a:rPr lang="en-AU" dirty="0">
                <a:cs typeface="Times New Roman" panose="02020603050405020304" pitchFamily="18" charset="0"/>
              </a:rPr>
              <a:t>Decision tree methods (Marchant et al., 2020):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Full globe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34 % Probability of detection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D13911-41C1-D4EE-789A-32E8FDFA423A}"/>
              </a:ext>
            </a:extLst>
          </p:cNvPr>
          <p:cNvSpPr txBox="1"/>
          <p:nvPr/>
        </p:nvSpPr>
        <p:spPr>
          <a:xfrm>
            <a:off x="6526075" y="3878298"/>
            <a:ext cx="50738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cs typeface="Times New Roman" panose="02020603050405020304" pitchFamily="18" charset="0"/>
              </a:rPr>
              <a:t>Himawari-8/9 (geostationary JMA satellite)</a:t>
            </a:r>
          </a:p>
          <a:p>
            <a:endParaRPr lang="en-AU" dirty="0">
              <a:cs typeface="Times New Roman" panose="02020603050405020304" pitchFamily="18" charset="0"/>
            </a:endParaRPr>
          </a:p>
          <a:p>
            <a:r>
              <a:rPr lang="en-AU" dirty="0">
                <a:cs typeface="Times New Roman" panose="02020603050405020304" pitchFamily="18" charset="0"/>
              </a:rPr>
              <a:t>Machine learning (4 model types) (Tan et al., 2021):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Full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70 % Probability of detection (neural network)</a:t>
            </a:r>
          </a:p>
          <a:p>
            <a:r>
              <a:rPr lang="en-AU" dirty="0">
                <a:cs typeface="Times New Roman" panose="02020603050405020304" pitchFamily="18" charset="0"/>
              </a:rPr>
              <a:t>Neural networks (Li et al., 2022):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Full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cs typeface="Times New Roman" panose="02020603050405020304" pitchFamily="18" charset="0"/>
              </a:rPr>
              <a:t>70 % Probability of detection</a:t>
            </a:r>
          </a:p>
        </p:txBody>
      </p:sp>
    </p:spTree>
    <p:extLst>
      <p:ext uri="{BB962C8B-B14F-4D97-AF65-F5344CB8AC3E}">
        <p14:creationId xmlns:p14="http://schemas.microsoft.com/office/powerpoint/2010/main" val="173119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9945594-302E-5991-EB3A-07ABDA1294D3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33833"/>
          </a:xfrm>
        </p:spPr>
        <p:txBody>
          <a:bodyPr anchor="t">
            <a:normAutofit/>
          </a:bodyPr>
          <a:lstStyle/>
          <a:p>
            <a:r>
              <a:rPr lang="en-AU" sz="3600" b="1" dirty="0">
                <a:cs typeface="Times New Roman" panose="02020603050405020304" pitchFamily="18" charset="0"/>
              </a:rPr>
              <a:t>Project aims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A3E539-18FA-D0AC-FB1C-3F1A318FEA68}"/>
              </a:ext>
            </a:extLst>
          </p:cNvPr>
          <p:cNvSpPr txBox="1"/>
          <p:nvPr/>
        </p:nvSpPr>
        <p:spPr>
          <a:xfrm>
            <a:off x="838200" y="1807151"/>
            <a:ext cx="1010104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000" b="1" i="0" dirty="0">
                <a:effectLst/>
                <a:cs typeface="Times New Roman" panose="02020603050405020304" pitchFamily="18" charset="0"/>
              </a:rPr>
              <a:t>Research Question: </a:t>
            </a:r>
            <a:r>
              <a:rPr lang="en-AU" sz="2000" b="0" i="0" dirty="0">
                <a:effectLst/>
                <a:cs typeface="Times New Roman" panose="02020603050405020304" pitchFamily="18" charset="0"/>
              </a:rPr>
              <a:t>Can we use deep learning to accurately detect Southern Ocean multi-layer clouds in Himawari-8/9?</a:t>
            </a:r>
          </a:p>
          <a:p>
            <a:br>
              <a:rPr lang="en-AU" sz="2000" dirty="0">
                <a:cs typeface="Times New Roman" panose="02020603050405020304" pitchFamily="18" charset="0"/>
              </a:rPr>
            </a:br>
            <a:r>
              <a:rPr lang="en-AU" sz="2000" b="1" i="0" dirty="0">
                <a:effectLst/>
                <a:cs typeface="Times New Roman" panose="02020603050405020304" pitchFamily="18" charset="0"/>
              </a:rPr>
              <a:t>Approach:</a:t>
            </a:r>
          </a:p>
          <a:p>
            <a:endParaRPr lang="en-AU" sz="2000" b="1" i="0" dirty="0">
              <a:effectLst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AU" sz="2000" b="0" i="0" u="sng" dirty="0">
                <a:effectLst/>
                <a:cs typeface="Times New Roman" panose="02020603050405020304" pitchFamily="18" charset="0"/>
              </a:rPr>
              <a:t>Feed forward </a:t>
            </a:r>
            <a:r>
              <a:rPr lang="en-AU" sz="2000" b="0" i="0" dirty="0">
                <a:effectLst/>
                <a:cs typeface="Times New Roman" panose="02020603050405020304" pitchFamily="18" charset="0"/>
              </a:rPr>
              <a:t>neural network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AU" sz="2000" b="0" i="0" u="sng" dirty="0">
                <a:effectLst/>
                <a:cs typeface="Times New Roman" panose="02020603050405020304" pitchFamily="18" charset="0"/>
              </a:rPr>
              <a:t>Convolutional</a:t>
            </a:r>
            <a:r>
              <a:rPr lang="en-AU" sz="2000" b="0" i="0" dirty="0">
                <a:effectLst/>
                <a:cs typeface="Times New Roman" panose="02020603050405020304" pitchFamily="18" charset="0"/>
              </a:rPr>
              <a:t> neural network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AU" sz="2000" b="0" i="0" dirty="0">
                <a:effectLst/>
                <a:cs typeface="Times New Roman" panose="02020603050405020304" pitchFamily="18" charset="0"/>
              </a:rPr>
              <a:t>Compare and interrogate using Shapley value theory (SHAP)</a:t>
            </a:r>
            <a:endParaRPr lang="en-AU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614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62F253-7A9B-A12B-289B-EEA67DD34E56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114"/>
          </a:xfrm>
        </p:spPr>
        <p:txBody>
          <a:bodyPr anchor="t">
            <a:normAutofit/>
          </a:bodyPr>
          <a:lstStyle/>
          <a:p>
            <a:r>
              <a:rPr lang="en-AU" sz="3600" b="1" dirty="0"/>
              <a:t>Feed forward neural networks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9E3C9BD-D12F-B154-ACEE-03AD51DB9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78" y="2071396"/>
            <a:ext cx="5331610" cy="459066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99335E7-BA0F-D845-B6BC-4C2BD7F6ED67}"/>
              </a:ext>
            </a:extLst>
          </p:cNvPr>
          <p:cNvSpPr/>
          <p:nvPr/>
        </p:nvSpPr>
        <p:spPr>
          <a:xfrm>
            <a:off x="1609988" y="3539679"/>
            <a:ext cx="1468772" cy="489638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Input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42270A-64E6-6585-F269-F4D94539BEEF}"/>
                  </a:ext>
                </a:extLst>
              </p:cNvPr>
              <p:cNvSpPr/>
              <p:nvPr/>
            </p:nvSpPr>
            <p:spPr>
              <a:xfrm>
                <a:off x="3550612" y="1544977"/>
                <a:ext cx="2423719" cy="823935"/>
              </a:xfrm>
              <a:prstGeom prst="rect">
                <a:avLst/>
              </a:prstGeom>
              <a:noFill/>
              <a:ln w="57150">
                <a:solidFill>
                  <a:srgbClr val="AFAB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AU" dirty="0">
                    <a:solidFill>
                      <a:sysClr val="windowText" lastClr="000000"/>
                    </a:solidFill>
                  </a:rPr>
                  <a:t>“Activation” functions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AU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AU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AU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842270A-64E6-6585-F269-F4D94539B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0612" y="1544977"/>
                <a:ext cx="2423719" cy="823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57150">
                <a:solidFill>
                  <a:srgbClr val="AFABAB"/>
                </a:solidFill>
              </a:ln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36E75FA8-BC05-29A7-BB5F-0A3D610DC8D5}"/>
              </a:ext>
            </a:extLst>
          </p:cNvPr>
          <p:cNvSpPr/>
          <p:nvPr/>
        </p:nvSpPr>
        <p:spPr>
          <a:xfrm>
            <a:off x="9640660" y="3539679"/>
            <a:ext cx="1468772" cy="489638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Prediction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0AB810-643E-C0E9-6762-E3D05A13FEB5}"/>
              </a:ext>
            </a:extLst>
          </p:cNvPr>
          <p:cNvSpPr/>
          <p:nvPr/>
        </p:nvSpPr>
        <p:spPr>
          <a:xfrm>
            <a:off x="8453617" y="5473563"/>
            <a:ext cx="3207080" cy="1071392"/>
          </a:xfrm>
          <a:prstGeom prst="rect">
            <a:avLst/>
          </a:prstGeom>
          <a:noFill/>
          <a:ln w="57150">
            <a:solidFill>
              <a:srgbClr val="AFAB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ysClr val="windowText" lastClr="000000"/>
                </a:solidFill>
              </a:rPr>
              <a:t>Minimise: difference between prediction and the “truth”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50CDDA-533A-F76F-D4D6-84FAE7358B25}"/>
              </a:ext>
            </a:extLst>
          </p:cNvPr>
          <p:cNvCxnSpPr>
            <a:stCxn id="3" idx="3"/>
          </p:cNvCxnSpPr>
          <p:nvPr/>
        </p:nvCxnSpPr>
        <p:spPr>
          <a:xfrm>
            <a:off x="3078760" y="3784498"/>
            <a:ext cx="637563" cy="134140"/>
          </a:xfrm>
          <a:prstGeom prst="straightConnector1">
            <a:avLst/>
          </a:prstGeom>
          <a:ln w="7620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739709-D998-7E9F-75A3-DC4F2D67E741}"/>
              </a:ext>
            </a:extLst>
          </p:cNvPr>
          <p:cNvCxnSpPr>
            <a:cxnSpLocks/>
          </p:cNvCxnSpPr>
          <p:nvPr/>
        </p:nvCxnSpPr>
        <p:spPr>
          <a:xfrm>
            <a:off x="4762471" y="2402611"/>
            <a:ext cx="1067878" cy="332200"/>
          </a:xfrm>
          <a:prstGeom prst="straightConnector1">
            <a:avLst/>
          </a:prstGeom>
          <a:ln w="7620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E104FF5-6BC8-04DB-FE1C-A70E8FE5D6FD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9068499" y="3784498"/>
            <a:ext cx="572161" cy="468720"/>
          </a:xfrm>
          <a:prstGeom prst="straightConnector1">
            <a:avLst/>
          </a:prstGeom>
          <a:ln w="76200">
            <a:solidFill>
              <a:srgbClr val="AFAB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69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62F253-7A9B-A12B-289B-EEA67DD34E56}"/>
              </a:ext>
            </a:extLst>
          </p:cNvPr>
          <p:cNvSpPr/>
          <p:nvPr/>
        </p:nvSpPr>
        <p:spPr>
          <a:xfrm>
            <a:off x="391886" y="195943"/>
            <a:ext cx="11047445" cy="11798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pic>
        <p:nvPicPr>
          <p:cNvPr id="3076" name="Picture 4" descr="Convolutional Neural Network (ConvNet yada CNN) nedir, nasıl çalışır? | by  Tuncer Ergin | Medium">
            <a:extLst>
              <a:ext uri="{FF2B5EF4-FFF2-40B4-BE49-F238E27FC236}">
                <a16:creationId xmlns:a16="http://schemas.microsoft.com/office/drawing/2014/main" id="{C73F6B6B-0122-FA64-62D8-A14007991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75" y="3342540"/>
            <a:ext cx="9514296" cy="3214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56BF24-D3D6-B7C2-8880-BCF9AD31B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7114"/>
          </a:xfrm>
        </p:spPr>
        <p:txBody>
          <a:bodyPr anchor="t">
            <a:normAutofit/>
          </a:bodyPr>
          <a:lstStyle/>
          <a:p>
            <a:r>
              <a:rPr lang="en-AU" sz="3600" b="1" dirty="0"/>
              <a:t>Convolutional neural networks</a:t>
            </a:r>
          </a:p>
        </p:txBody>
      </p:sp>
      <p:pic>
        <p:nvPicPr>
          <p:cNvPr id="3074" name="Picture 2" descr="Convolutional Neural Networks, Explained | by Mayank Mishra | Towards Data  Science">
            <a:extLst>
              <a:ext uri="{FF2B5EF4-FFF2-40B4-BE49-F238E27FC236}">
                <a16:creationId xmlns:a16="http://schemas.microsoft.com/office/drawing/2014/main" id="{268D3262-6ADE-9BD1-2807-8C37075DBE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478" y="733135"/>
            <a:ext cx="3714927" cy="26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BE3682-026D-046C-E105-D5FA72AD3E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95"/>
          <a:stretch/>
        </p:blipFill>
        <p:spPr>
          <a:xfrm>
            <a:off x="838200" y="1610686"/>
            <a:ext cx="6252352" cy="126207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54706ABB-2B79-B096-A3BF-A30DF5638F04}"/>
              </a:ext>
            </a:extLst>
          </p:cNvPr>
          <p:cNvSpPr/>
          <p:nvPr/>
        </p:nvSpPr>
        <p:spPr>
          <a:xfrm>
            <a:off x="1585170" y="3358615"/>
            <a:ext cx="2038873" cy="2961773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7711B66-2107-0B7C-D3C6-FE39C7BD5D7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08" t="31819" r="-1347" b="34923"/>
          <a:stretch/>
        </p:blipFill>
        <p:spPr>
          <a:xfrm>
            <a:off x="9171537" y="3952595"/>
            <a:ext cx="790979" cy="118973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4166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1090</TotalTime>
  <Words>553</Words>
  <Application>Microsoft Office PowerPoint</Application>
  <PresentationFormat>Widescreen</PresentationFormat>
  <Paragraphs>105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Office Theme</vt:lpstr>
      <vt:lpstr>Detecting Multi-layer Cloud Systems in Himawari-8/9 Using Deep Learning</vt:lpstr>
      <vt:lpstr>Climate models have large biases in radiation over the Southern Ocean</vt:lpstr>
      <vt:lpstr>The biases are linked to the high frequency of multi-layer clouds</vt:lpstr>
      <vt:lpstr>Why would multi-layer clouds cause large biases?</vt:lpstr>
      <vt:lpstr>Progress is limited by poor observation</vt:lpstr>
      <vt:lpstr>Past work</vt:lpstr>
      <vt:lpstr>Project aims</vt:lpstr>
      <vt:lpstr>Feed forward neural networks</vt:lpstr>
      <vt:lpstr>Convolutional neural networks</vt:lpstr>
      <vt:lpstr>Convolutional neural networks</vt:lpstr>
      <vt:lpstr>Defining the “truth”</vt:lpstr>
      <vt:lpstr>Defining the “truth”</vt:lpstr>
      <vt:lpstr>Collocating the “truth” with Himawari-8/9</vt:lpstr>
      <vt:lpstr>Model selection</vt:lpstr>
      <vt:lpstr>Statistical results</vt:lpstr>
      <vt:lpstr>PowerPoint Presentation</vt:lpstr>
      <vt:lpstr>PowerPoint Presentation</vt:lpstr>
      <vt:lpstr>Model interpretability: Shapley game theory</vt:lpstr>
      <vt:lpstr>Shapley Additive Explanations (SHAP) (Lundberg and Lee 2017)</vt:lpstr>
      <vt:lpstr>Model performance examples</vt:lpstr>
      <vt:lpstr>Model performance examples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Developing and interpreting Neural Network alternatives to multi-layer cloud detection in Himawari-8/9</dc:title>
  <dc:creator>Mathilde Ritman</dc:creator>
  <cp:lastModifiedBy>Mathilde Ritman</cp:lastModifiedBy>
  <cp:revision>1</cp:revision>
  <dcterms:created xsi:type="dcterms:W3CDTF">2022-10-17T07:36:08Z</dcterms:created>
  <dcterms:modified xsi:type="dcterms:W3CDTF">2023-02-06T00:56:03Z</dcterms:modified>
</cp:coreProperties>
</file>